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864E2-ECDA-4BB5-882E-9CE5B39EE3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FD7FB8-59B8-4107-A950-AD48109C3C14}">
      <dgm:prSet phldrT="[Text]"/>
      <dgm:spPr/>
      <dgm:t>
        <a:bodyPr/>
        <a:lstStyle/>
        <a:p>
          <a:r>
            <a:rPr lang="en-US" dirty="0" smtClean="0"/>
            <a:t>Countable</a:t>
          </a:r>
          <a:endParaRPr lang="en-US" dirty="0"/>
        </a:p>
      </dgm:t>
    </dgm:pt>
    <dgm:pt modelId="{94F4FD75-0100-4092-9CA3-33D23497B2A7}" type="parTrans" cxnId="{657EA8E0-F5BC-4B0B-A959-77C706C42FA2}">
      <dgm:prSet/>
      <dgm:spPr/>
      <dgm:t>
        <a:bodyPr/>
        <a:lstStyle/>
        <a:p>
          <a:endParaRPr lang="en-US"/>
        </a:p>
      </dgm:t>
    </dgm:pt>
    <dgm:pt modelId="{A215811F-5C64-4790-A04E-CD46740E4BA4}" type="sibTrans" cxnId="{657EA8E0-F5BC-4B0B-A959-77C706C42FA2}">
      <dgm:prSet/>
      <dgm:spPr/>
      <dgm:t>
        <a:bodyPr/>
        <a:lstStyle/>
        <a:p>
          <a:endParaRPr lang="en-US"/>
        </a:p>
      </dgm:t>
    </dgm:pt>
    <dgm:pt modelId="{9728186C-A5CA-4C74-983D-D2820976A1A6}">
      <dgm:prSet phldrT="[Text]"/>
      <dgm:spPr/>
      <dgm:t>
        <a:bodyPr/>
        <a:lstStyle/>
        <a:p>
          <a:r>
            <a:rPr lang="en-US" dirty="0" smtClean="0"/>
            <a:t>Yes?</a:t>
          </a:r>
          <a:endParaRPr lang="en-US" dirty="0"/>
        </a:p>
      </dgm:t>
    </dgm:pt>
    <dgm:pt modelId="{79A08608-0995-49B8-8937-AA787F014334}" type="parTrans" cxnId="{621DE13E-08F4-475D-A7C3-FF117A098337}">
      <dgm:prSet/>
      <dgm:spPr/>
      <dgm:t>
        <a:bodyPr/>
        <a:lstStyle/>
        <a:p>
          <a:endParaRPr lang="en-US"/>
        </a:p>
      </dgm:t>
    </dgm:pt>
    <dgm:pt modelId="{B044D97E-D75F-4852-86EC-638B2EE02972}" type="sibTrans" cxnId="{621DE13E-08F4-475D-A7C3-FF117A098337}">
      <dgm:prSet/>
      <dgm:spPr/>
      <dgm:t>
        <a:bodyPr/>
        <a:lstStyle/>
        <a:p>
          <a:endParaRPr lang="en-US"/>
        </a:p>
      </dgm:t>
    </dgm:pt>
    <dgm:pt modelId="{6ADB370A-8B7B-4896-9DC7-30F0AA66E0E1}">
      <dgm:prSet phldrT="[Text]"/>
      <dgm:spPr/>
      <dgm:t>
        <a:bodyPr/>
        <a:lstStyle/>
        <a:p>
          <a:r>
            <a:rPr lang="en-US" dirty="0" smtClean="0"/>
            <a:t>A/An</a:t>
          </a:r>
          <a:endParaRPr lang="en-US" dirty="0"/>
        </a:p>
      </dgm:t>
    </dgm:pt>
    <dgm:pt modelId="{3BF5CDC6-0650-4D7E-ABDD-1FF6B5E87E25}" type="parTrans" cxnId="{1CD4BA23-3AA8-4A70-AE89-91A32FB716E7}">
      <dgm:prSet/>
      <dgm:spPr/>
      <dgm:t>
        <a:bodyPr/>
        <a:lstStyle/>
        <a:p>
          <a:endParaRPr lang="en-US"/>
        </a:p>
      </dgm:t>
    </dgm:pt>
    <dgm:pt modelId="{A4F5816B-97D5-4A06-B006-0D2D69881FF0}" type="sibTrans" cxnId="{1CD4BA23-3AA8-4A70-AE89-91A32FB716E7}">
      <dgm:prSet/>
      <dgm:spPr/>
      <dgm:t>
        <a:bodyPr/>
        <a:lstStyle/>
        <a:p>
          <a:endParaRPr lang="en-US"/>
        </a:p>
      </dgm:t>
    </dgm:pt>
    <dgm:pt modelId="{75008B69-6BE6-4805-AEE8-E30E043B939F}">
      <dgm:prSet phldrT="[Text]"/>
      <dgm:spPr/>
      <dgm:t>
        <a:bodyPr/>
        <a:lstStyle/>
        <a:p>
          <a:r>
            <a:rPr lang="en-US" dirty="0" smtClean="0"/>
            <a:t>The</a:t>
          </a:r>
          <a:endParaRPr lang="en-US" dirty="0"/>
        </a:p>
      </dgm:t>
    </dgm:pt>
    <dgm:pt modelId="{B9A9D86F-F688-4D81-9CBC-9206E4CAAC3A}" type="parTrans" cxnId="{921EB574-59B1-4CF5-AE9D-5BBFB8C8E6A5}">
      <dgm:prSet/>
      <dgm:spPr/>
      <dgm:t>
        <a:bodyPr/>
        <a:lstStyle/>
        <a:p>
          <a:endParaRPr lang="en-US"/>
        </a:p>
      </dgm:t>
    </dgm:pt>
    <dgm:pt modelId="{5872342B-170F-48E6-996C-E617464C1F4E}" type="sibTrans" cxnId="{921EB574-59B1-4CF5-AE9D-5BBFB8C8E6A5}">
      <dgm:prSet/>
      <dgm:spPr/>
      <dgm:t>
        <a:bodyPr/>
        <a:lstStyle/>
        <a:p>
          <a:endParaRPr lang="en-US"/>
        </a:p>
      </dgm:t>
    </dgm:pt>
    <dgm:pt modelId="{188D931D-8824-4D2C-87A6-EB96D6AE1CFA}">
      <dgm:prSet phldrT="[Text]"/>
      <dgm:spPr/>
      <dgm:t>
        <a:bodyPr/>
        <a:lstStyle/>
        <a:p>
          <a:r>
            <a:rPr lang="en-US" dirty="0" smtClean="0"/>
            <a:t>No?</a:t>
          </a:r>
          <a:endParaRPr lang="en-US" dirty="0"/>
        </a:p>
      </dgm:t>
    </dgm:pt>
    <dgm:pt modelId="{3BFA3ED1-91C5-4009-9A7A-EC6A1B4DDE44}" type="parTrans" cxnId="{41272E8F-D194-42DB-949E-546EDE4BDBDB}">
      <dgm:prSet/>
      <dgm:spPr/>
      <dgm:t>
        <a:bodyPr/>
        <a:lstStyle/>
        <a:p>
          <a:endParaRPr lang="en-US"/>
        </a:p>
      </dgm:t>
    </dgm:pt>
    <dgm:pt modelId="{0605DC29-FB26-4B27-BFAC-D6F73E8D373B}" type="sibTrans" cxnId="{41272E8F-D194-42DB-949E-546EDE4BDBDB}">
      <dgm:prSet/>
      <dgm:spPr/>
      <dgm:t>
        <a:bodyPr/>
        <a:lstStyle/>
        <a:p>
          <a:endParaRPr lang="en-US"/>
        </a:p>
      </dgm:t>
    </dgm:pt>
    <dgm:pt modelId="{F5BA328D-38C7-4BA0-B7E7-E4D1240BA05D}">
      <dgm:prSet phldrT="[Text]"/>
      <dgm:spPr/>
      <dgm:t>
        <a:bodyPr/>
        <a:lstStyle/>
        <a:p>
          <a:r>
            <a:rPr lang="en-US" dirty="0" smtClean="0"/>
            <a:t>The</a:t>
          </a:r>
          <a:endParaRPr lang="en-US" dirty="0"/>
        </a:p>
      </dgm:t>
    </dgm:pt>
    <dgm:pt modelId="{8E029F1C-BAAC-4010-BAD0-DDE9118A4070}" type="parTrans" cxnId="{604F0196-55BC-4A4D-84B1-46C161CBD863}">
      <dgm:prSet/>
      <dgm:spPr/>
      <dgm:t>
        <a:bodyPr/>
        <a:lstStyle/>
        <a:p>
          <a:endParaRPr lang="en-US"/>
        </a:p>
      </dgm:t>
    </dgm:pt>
    <dgm:pt modelId="{049E02FC-6D71-4F22-8FDD-E2DDFBBFA54F}" type="sibTrans" cxnId="{604F0196-55BC-4A4D-84B1-46C161CBD863}">
      <dgm:prSet/>
      <dgm:spPr/>
      <dgm:t>
        <a:bodyPr/>
        <a:lstStyle/>
        <a:p>
          <a:endParaRPr lang="en-US"/>
        </a:p>
      </dgm:t>
    </dgm:pt>
    <dgm:pt modelId="{01469800-B8D8-41E7-8E80-2A82F5B4779F}" type="pres">
      <dgm:prSet presAssocID="{BA5864E2-ECDA-4BB5-882E-9CE5B39EE3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43598E-AD7F-419F-A7BF-ED4E8A9F2D6A}" type="pres">
      <dgm:prSet presAssocID="{6AFD7FB8-59B8-4107-A950-AD48109C3C14}" presName="hierRoot1" presStyleCnt="0"/>
      <dgm:spPr/>
    </dgm:pt>
    <dgm:pt modelId="{18822121-CB0D-4CC3-B54D-BF648D7A9F48}" type="pres">
      <dgm:prSet presAssocID="{6AFD7FB8-59B8-4107-A950-AD48109C3C14}" presName="composite" presStyleCnt="0"/>
      <dgm:spPr/>
    </dgm:pt>
    <dgm:pt modelId="{269F9307-6693-4E99-8369-B06651099CD2}" type="pres">
      <dgm:prSet presAssocID="{6AFD7FB8-59B8-4107-A950-AD48109C3C14}" presName="background" presStyleLbl="node0" presStyleIdx="0" presStyleCnt="1"/>
      <dgm:spPr/>
    </dgm:pt>
    <dgm:pt modelId="{E4705C2B-D79B-4352-9DB5-59788422D66D}" type="pres">
      <dgm:prSet presAssocID="{6AFD7FB8-59B8-4107-A950-AD48109C3C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276487-FAC7-4264-A892-4AA6A1780A57}" type="pres">
      <dgm:prSet presAssocID="{6AFD7FB8-59B8-4107-A950-AD48109C3C14}" presName="hierChild2" presStyleCnt="0"/>
      <dgm:spPr/>
    </dgm:pt>
    <dgm:pt modelId="{CB7BCC2B-DA41-495E-8BBA-4CAAF1EB644A}" type="pres">
      <dgm:prSet presAssocID="{79A08608-0995-49B8-8937-AA787F014334}" presName="Name10" presStyleLbl="parChTrans1D2" presStyleIdx="0" presStyleCnt="2"/>
      <dgm:spPr/>
    </dgm:pt>
    <dgm:pt modelId="{E555DF67-F6D3-4D08-BD8B-D7EC2F276FFC}" type="pres">
      <dgm:prSet presAssocID="{9728186C-A5CA-4C74-983D-D2820976A1A6}" presName="hierRoot2" presStyleCnt="0"/>
      <dgm:spPr/>
    </dgm:pt>
    <dgm:pt modelId="{BFBD43E3-5F8E-4B2B-90F0-C6774D945E1C}" type="pres">
      <dgm:prSet presAssocID="{9728186C-A5CA-4C74-983D-D2820976A1A6}" presName="composite2" presStyleCnt="0"/>
      <dgm:spPr/>
    </dgm:pt>
    <dgm:pt modelId="{A6A0CD47-581E-4B36-8BAE-6F1FEC42ED43}" type="pres">
      <dgm:prSet presAssocID="{9728186C-A5CA-4C74-983D-D2820976A1A6}" presName="background2" presStyleLbl="node2" presStyleIdx="0" presStyleCnt="2"/>
      <dgm:spPr/>
    </dgm:pt>
    <dgm:pt modelId="{34CB9956-8E1D-48B1-BACC-9EBD55136767}" type="pres">
      <dgm:prSet presAssocID="{9728186C-A5CA-4C74-983D-D2820976A1A6}" presName="text2" presStyleLbl="fgAcc2" presStyleIdx="0" presStyleCnt="2">
        <dgm:presLayoutVars>
          <dgm:chPref val="3"/>
        </dgm:presLayoutVars>
      </dgm:prSet>
      <dgm:spPr/>
    </dgm:pt>
    <dgm:pt modelId="{B295A536-ECAE-4BC1-A02E-ABFB2F673B14}" type="pres">
      <dgm:prSet presAssocID="{9728186C-A5CA-4C74-983D-D2820976A1A6}" presName="hierChild3" presStyleCnt="0"/>
      <dgm:spPr/>
    </dgm:pt>
    <dgm:pt modelId="{6EB194A3-2596-4B3E-AF70-797C449F8DE9}" type="pres">
      <dgm:prSet presAssocID="{3BF5CDC6-0650-4D7E-ABDD-1FF6B5E87E25}" presName="Name17" presStyleLbl="parChTrans1D3" presStyleIdx="0" presStyleCnt="3"/>
      <dgm:spPr/>
    </dgm:pt>
    <dgm:pt modelId="{E3B62729-CB87-432A-8A24-9CDB82ACD005}" type="pres">
      <dgm:prSet presAssocID="{6ADB370A-8B7B-4896-9DC7-30F0AA66E0E1}" presName="hierRoot3" presStyleCnt="0"/>
      <dgm:spPr/>
    </dgm:pt>
    <dgm:pt modelId="{B51ABA1F-0B6F-4C9C-9998-40C4338793E7}" type="pres">
      <dgm:prSet presAssocID="{6ADB370A-8B7B-4896-9DC7-30F0AA66E0E1}" presName="composite3" presStyleCnt="0"/>
      <dgm:spPr/>
    </dgm:pt>
    <dgm:pt modelId="{6EA977DE-EB78-455A-8902-547099A3C4F7}" type="pres">
      <dgm:prSet presAssocID="{6ADB370A-8B7B-4896-9DC7-30F0AA66E0E1}" presName="background3" presStyleLbl="node3" presStyleIdx="0" presStyleCnt="3"/>
      <dgm:spPr/>
    </dgm:pt>
    <dgm:pt modelId="{790E8632-F4AF-480E-AF13-646E94C80D42}" type="pres">
      <dgm:prSet presAssocID="{6ADB370A-8B7B-4896-9DC7-30F0AA66E0E1}" presName="text3" presStyleLbl="fgAcc3" presStyleIdx="0" presStyleCnt="3">
        <dgm:presLayoutVars>
          <dgm:chPref val="3"/>
        </dgm:presLayoutVars>
      </dgm:prSet>
      <dgm:spPr/>
    </dgm:pt>
    <dgm:pt modelId="{42E708AF-3B0B-45D2-85F7-E1552D428014}" type="pres">
      <dgm:prSet presAssocID="{6ADB370A-8B7B-4896-9DC7-30F0AA66E0E1}" presName="hierChild4" presStyleCnt="0"/>
      <dgm:spPr/>
    </dgm:pt>
    <dgm:pt modelId="{6AF41C45-A935-46BE-9EB7-6EBC16B97D54}" type="pres">
      <dgm:prSet presAssocID="{B9A9D86F-F688-4D81-9CBC-9206E4CAAC3A}" presName="Name17" presStyleLbl="parChTrans1D3" presStyleIdx="1" presStyleCnt="3"/>
      <dgm:spPr/>
    </dgm:pt>
    <dgm:pt modelId="{D7D278C4-F34F-4D05-A960-F8CF1E9DFE62}" type="pres">
      <dgm:prSet presAssocID="{75008B69-6BE6-4805-AEE8-E30E043B939F}" presName="hierRoot3" presStyleCnt="0"/>
      <dgm:spPr/>
    </dgm:pt>
    <dgm:pt modelId="{568BC8A4-99EC-4580-BEC8-DA631155D15D}" type="pres">
      <dgm:prSet presAssocID="{75008B69-6BE6-4805-AEE8-E30E043B939F}" presName="composite3" presStyleCnt="0"/>
      <dgm:spPr/>
    </dgm:pt>
    <dgm:pt modelId="{8DFF0676-BD62-4F11-A5E6-D42EEF8391C3}" type="pres">
      <dgm:prSet presAssocID="{75008B69-6BE6-4805-AEE8-E30E043B939F}" presName="background3" presStyleLbl="node3" presStyleIdx="1" presStyleCnt="3"/>
      <dgm:spPr/>
    </dgm:pt>
    <dgm:pt modelId="{9019F9EA-4EA4-428A-ABAC-CF4D62899D42}" type="pres">
      <dgm:prSet presAssocID="{75008B69-6BE6-4805-AEE8-E30E043B939F}" presName="text3" presStyleLbl="fgAcc3" presStyleIdx="1" presStyleCnt="3">
        <dgm:presLayoutVars>
          <dgm:chPref val="3"/>
        </dgm:presLayoutVars>
      </dgm:prSet>
      <dgm:spPr/>
    </dgm:pt>
    <dgm:pt modelId="{00B6D630-BA58-42CC-A524-7F6111D7973B}" type="pres">
      <dgm:prSet presAssocID="{75008B69-6BE6-4805-AEE8-E30E043B939F}" presName="hierChild4" presStyleCnt="0"/>
      <dgm:spPr/>
    </dgm:pt>
    <dgm:pt modelId="{8A6FF0B7-EBB6-4002-957A-ACF97E097289}" type="pres">
      <dgm:prSet presAssocID="{3BFA3ED1-91C5-4009-9A7A-EC6A1B4DDE44}" presName="Name10" presStyleLbl="parChTrans1D2" presStyleIdx="1" presStyleCnt="2"/>
      <dgm:spPr/>
    </dgm:pt>
    <dgm:pt modelId="{6109A158-C60D-41DD-9E78-2E5B1C9AA371}" type="pres">
      <dgm:prSet presAssocID="{188D931D-8824-4D2C-87A6-EB96D6AE1CFA}" presName="hierRoot2" presStyleCnt="0"/>
      <dgm:spPr/>
    </dgm:pt>
    <dgm:pt modelId="{049C6C6C-25A4-4DF9-8E85-767A9FCD8B26}" type="pres">
      <dgm:prSet presAssocID="{188D931D-8824-4D2C-87A6-EB96D6AE1CFA}" presName="composite2" presStyleCnt="0"/>
      <dgm:spPr/>
    </dgm:pt>
    <dgm:pt modelId="{490B7D4D-D3B7-45DF-AEDA-8631FD288AD5}" type="pres">
      <dgm:prSet presAssocID="{188D931D-8824-4D2C-87A6-EB96D6AE1CFA}" presName="background2" presStyleLbl="node2" presStyleIdx="1" presStyleCnt="2"/>
      <dgm:spPr>
        <a:solidFill>
          <a:schemeClr val="accent2"/>
        </a:solidFill>
      </dgm:spPr>
    </dgm:pt>
    <dgm:pt modelId="{1F56FCC1-8C87-4CC8-ACA8-D15530185135}" type="pres">
      <dgm:prSet presAssocID="{188D931D-8824-4D2C-87A6-EB96D6AE1CFA}" presName="text2" presStyleLbl="fgAcc2" presStyleIdx="1" presStyleCnt="2">
        <dgm:presLayoutVars>
          <dgm:chPref val="3"/>
        </dgm:presLayoutVars>
      </dgm:prSet>
      <dgm:spPr/>
    </dgm:pt>
    <dgm:pt modelId="{A8B247A2-6179-4560-B960-B8D3E51EE1E4}" type="pres">
      <dgm:prSet presAssocID="{188D931D-8824-4D2C-87A6-EB96D6AE1CFA}" presName="hierChild3" presStyleCnt="0"/>
      <dgm:spPr/>
    </dgm:pt>
    <dgm:pt modelId="{33DB258D-E65B-4521-9869-3535EDA82574}" type="pres">
      <dgm:prSet presAssocID="{8E029F1C-BAAC-4010-BAD0-DDE9118A4070}" presName="Name17" presStyleLbl="parChTrans1D3" presStyleIdx="2" presStyleCnt="3"/>
      <dgm:spPr/>
    </dgm:pt>
    <dgm:pt modelId="{14AB82E1-7EBC-4EBF-8EE8-56FBB983CF1A}" type="pres">
      <dgm:prSet presAssocID="{F5BA328D-38C7-4BA0-B7E7-E4D1240BA05D}" presName="hierRoot3" presStyleCnt="0"/>
      <dgm:spPr/>
    </dgm:pt>
    <dgm:pt modelId="{3A0C539A-D45D-4F5E-98CF-CE8AD4A79A96}" type="pres">
      <dgm:prSet presAssocID="{F5BA328D-38C7-4BA0-B7E7-E4D1240BA05D}" presName="composite3" presStyleCnt="0"/>
      <dgm:spPr/>
    </dgm:pt>
    <dgm:pt modelId="{B41C3F93-389B-4CE2-9CFF-CFC00A2564D7}" type="pres">
      <dgm:prSet presAssocID="{F5BA328D-38C7-4BA0-B7E7-E4D1240BA05D}" presName="background3" presStyleLbl="node3" presStyleIdx="2" presStyleCnt="3"/>
      <dgm:spPr>
        <a:solidFill>
          <a:schemeClr val="accent2"/>
        </a:solidFill>
      </dgm:spPr>
    </dgm:pt>
    <dgm:pt modelId="{21757F90-779D-45E2-9033-101A35EA1732}" type="pres">
      <dgm:prSet presAssocID="{F5BA328D-38C7-4BA0-B7E7-E4D1240BA05D}" presName="text3" presStyleLbl="fgAcc3" presStyleIdx="2" presStyleCnt="3">
        <dgm:presLayoutVars>
          <dgm:chPref val="3"/>
        </dgm:presLayoutVars>
      </dgm:prSet>
      <dgm:spPr/>
    </dgm:pt>
    <dgm:pt modelId="{1C1553D7-517A-4E12-B628-6FED5E721A21}" type="pres">
      <dgm:prSet presAssocID="{F5BA328D-38C7-4BA0-B7E7-E4D1240BA05D}" presName="hierChild4" presStyleCnt="0"/>
      <dgm:spPr/>
    </dgm:pt>
  </dgm:ptLst>
  <dgm:cxnLst>
    <dgm:cxn modelId="{7BF860F6-243C-4BAD-BFD9-4D3B22D4C962}" type="presOf" srcId="{BA5864E2-ECDA-4BB5-882E-9CE5B39EE3C4}" destId="{01469800-B8D8-41E7-8E80-2A82F5B4779F}" srcOrd="0" destOrd="0" presId="urn:microsoft.com/office/officeart/2005/8/layout/hierarchy1"/>
    <dgm:cxn modelId="{6D4D55D1-B9C8-44B9-AB23-C8EA787E3F1C}" type="presOf" srcId="{188D931D-8824-4D2C-87A6-EB96D6AE1CFA}" destId="{1F56FCC1-8C87-4CC8-ACA8-D15530185135}" srcOrd="0" destOrd="0" presId="urn:microsoft.com/office/officeart/2005/8/layout/hierarchy1"/>
    <dgm:cxn modelId="{621DE13E-08F4-475D-A7C3-FF117A098337}" srcId="{6AFD7FB8-59B8-4107-A950-AD48109C3C14}" destId="{9728186C-A5CA-4C74-983D-D2820976A1A6}" srcOrd="0" destOrd="0" parTransId="{79A08608-0995-49B8-8937-AA787F014334}" sibTransId="{B044D97E-D75F-4852-86EC-638B2EE02972}"/>
    <dgm:cxn modelId="{6B5B80C1-8A99-4D92-8A9E-CA1DF72FFF7D}" type="presOf" srcId="{79A08608-0995-49B8-8937-AA787F014334}" destId="{CB7BCC2B-DA41-495E-8BBA-4CAAF1EB644A}" srcOrd="0" destOrd="0" presId="urn:microsoft.com/office/officeart/2005/8/layout/hierarchy1"/>
    <dgm:cxn modelId="{921EB574-59B1-4CF5-AE9D-5BBFB8C8E6A5}" srcId="{9728186C-A5CA-4C74-983D-D2820976A1A6}" destId="{75008B69-6BE6-4805-AEE8-E30E043B939F}" srcOrd="1" destOrd="0" parTransId="{B9A9D86F-F688-4D81-9CBC-9206E4CAAC3A}" sibTransId="{5872342B-170F-48E6-996C-E617464C1F4E}"/>
    <dgm:cxn modelId="{34D6EB74-473F-4BB6-A9B3-D7EB86BDF57D}" type="presOf" srcId="{F5BA328D-38C7-4BA0-B7E7-E4D1240BA05D}" destId="{21757F90-779D-45E2-9033-101A35EA1732}" srcOrd="0" destOrd="0" presId="urn:microsoft.com/office/officeart/2005/8/layout/hierarchy1"/>
    <dgm:cxn modelId="{F0557D13-5AB4-4215-B213-4B4728E2054C}" type="presOf" srcId="{3BFA3ED1-91C5-4009-9A7A-EC6A1B4DDE44}" destId="{8A6FF0B7-EBB6-4002-957A-ACF97E097289}" srcOrd="0" destOrd="0" presId="urn:microsoft.com/office/officeart/2005/8/layout/hierarchy1"/>
    <dgm:cxn modelId="{604F0196-55BC-4A4D-84B1-46C161CBD863}" srcId="{188D931D-8824-4D2C-87A6-EB96D6AE1CFA}" destId="{F5BA328D-38C7-4BA0-B7E7-E4D1240BA05D}" srcOrd="0" destOrd="0" parTransId="{8E029F1C-BAAC-4010-BAD0-DDE9118A4070}" sibTransId="{049E02FC-6D71-4F22-8FDD-E2DDFBBFA54F}"/>
    <dgm:cxn modelId="{C2D619EF-8F13-4F5D-ADB7-D577496253F3}" type="presOf" srcId="{B9A9D86F-F688-4D81-9CBC-9206E4CAAC3A}" destId="{6AF41C45-A935-46BE-9EB7-6EBC16B97D54}" srcOrd="0" destOrd="0" presId="urn:microsoft.com/office/officeart/2005/8/layout/hierarchy1"/>
    <dgm:cxn modelId="{04FD47A6-2BC6-446E-B4EF-7C2031AC75C2}" type="presOf" srcId="{3BF5CDC6-0650-4D7E-ABDD-1FF6B5E87E25}" destId="{6EB194A3-2596-4B3E-AF70-797C449F8DE9}" srcOrd="0" destOrd="0" presId="urn:microsoft.com/office/officeart/2005/8/layout/hierarchy1"/>
    <dgm:cxn modelId="{2161E016-2D8D-4717-8958-A10A91C0143B}" type="presOf" srcId="{6ADB370A-8B7B-4896-9DC7-30F0AA66E0E1}" destId="{790E8632-F4AF-480E-AF13-646E94C80D42}" srcOrd="0" destOrd="0" presId="urn:microsoft.com/office/officeart/2005/8/layout/hierarchy1"/>
    <dgm:cxn modelId="{1CD4BA23-3AA8-4A70-AE89-91A32FB716E7}" srcId="{9728186C-A5CA-4C74-983D-D2820976A1A6}" destId="{6ADB370A-8B7B-4896-9DC7-30F0AA66E0E1}" srcOrd="0" destOrd="0" parTransId="{3BF5CDC6-0650-4D7E-ABDD-1FF6B5E87E25}" sibTransId="{A4F5816B-97D5-4A06-B006-0D2D69881FF0}"/>
    <dgm:cxn modelId="{2F7658E5-D006-49C9-8C38-348FF6D8F31A}" type="presOf" srcId="{75008B69-6BE6-4805-AEE8-E30E043B939F}" destId="{9019F9EA-4EA4-428A-ABAC-CF4D62899D42}" srcOrd="0" destOrd="0" presId="urn:microsoft.com/office/officeart/2005/8/layout/hierarchy1"/>
    <dgm:cxn modelId="{239C1B03-CD7D-4B07-8CCE-75997BC425D3}" type="presOf" srcId="{8E029F1C-BAAC-4010-BAD0-DDE9118A4070}" destId="{33DB258D-E65B-4521-9869-3535EDA82574}" srcOrd="0" destOrd="0" presId="urn:microsoft.com/office/officeart/2005/8/layout/hierarchy1"/>
    <dgm:cxn modelId="{0024868D-E1F1-406D-B3FB-1CA375382DBF}" type="presOf" srcId="{6AFD7FB8-59B8-4107-A950-AD48109C3C14}" destId="{E4705C2B-D79B-4352-9DB5-59788422D66D}" srcOrd="0" destOrd="0" presId="urn:microsoft.com/office/officeart/2005/8/layout/hierarchy1"/>
    <dgm:cxn modelId="{657EA8E0-F5BC-4B0B-A959-77C706C42FA2}" srcId="{BA5864E2-ECDA-4BB5-882E-9CE5B39EE3C4}" destId="{6AFD7FB8-59B8-4107-A950-AD48109C3C14}" srcOrd="0" destOrd="0" parTransId="{94F4FD75-0100-4092-9CA3-33D23497B2A7}" sibTransId="{A215811F-5C64-4790-A04E-CD46740E4BA4}"/>
    <dgm:cxn modelId="{D39C9101-616C-4091-9ABB-B6B8518B9DDF}" type="presOf" srcId="{9728186C-A5CA-4C74-983D-D2820976A1A6}" destId="{34CB9956-8E1D-48B1-BACC-9EBD55136767}" srcOrd="0" destOrd="0" presId="urn:microsoft.com/office/officeart/2005/8/layout/hierarchy1"/>
    <dgm:cxn modelId="{41272E8F-D194-42DB-949E-546EDE4BDBDB}" srcId="{6AFD7FB8-59B8-4107-A950-AD48109C3C14}" destId="{188D931D-8824-4D2C-87A6-EB96D6AE1CFA}" srcOrd="1" destOrd="0" parTransId="{3BFA3ED1-91C5-4009-9A7A-EC6A1B4DDE44}" sibTransId="{0605DC29-FB26-4B27-BFAC-D6F73E8D373B}"/>
    <dgm:cxn modelId="{F428A842-BEAC-4438-817D-A35D350FC31E}" type="presParOf" srcId="{01469800-B8D8-41E7-8E80-2A82F5B4779F}" destId="{DF43598E-AD7F-419F-A7BF-ED4E8A9F2D6A}" srcOrd="0" destOrd="0" presId="urn:microsoft.com/office/officeart/2005/8/layout/hierarchy1"/>
    <dgm:cxn modelId="{E1824240-5189-49EC-824B-75506463BFA1}" type="presParOf" srcId="{DF43598E-AD7F-419F-A7BF-ED4E8A9F2D6A}" destId="{18822121-CB0D-4CC3-B54D-BF648D7A9F48}" srcOrd="0" destOrd="0" presId="urn:microsoft.com/office/officeart/2005/8/layout/hierarchy1"/>
    <dgm:cxn modelId="{95B0EBF1-CF49-4675-8828-0717327C1912}" type="presParOf" srcId="{18822121-CB0D-4CC3-B54D-BF648D7A9F48}" destId="{269F9307-6693-4E99-8369-B06651099CD2}" srcOrd="0" destOrd="0" presId="urn:microsoft.com/office/officeart/2005/8/layout/hierarchy1"/>
    <dgm:cxn modelId="{14C58602-1F32-451D-97E0-5EB40FB2F3A9}" type="presParOf" srcId="{18822121-CB0D-4CC3-B54D-BF648D7A9F48}" destId="{E4705C2B-D79B-4352-9DB5-59788422D66D}" srcOrd="1" destOrd="0" presId="urn:microsoft.com/office/officeart/2005/8/layout/hierarchy1"/>
    <dgm:cxn modelId="{56CD04E9-3B3F-4BA0-B0A8-A89495EBEC4C}" type="presParOf" srcId="{DF43598E-AD7F-419F-A7BF-ED4E8A9F2D6A}" destId="{66276487-FAC7-4264-A892-4AA6A1780A57}" srcOrd="1" destOrd="0" presId="urn:microsoft.com/office/officeart/2005/8/layout/hierarchy1"/>
    <dgm:cxn modelId="{7A818C48-033C-44D6-B0EC-081730C3C197}" type="presParOf" srcId="{66276487-FAC7-4264-A892-4AA6A1780A57}" destId="{CB7BCC2B-DA41-495E-8BBA-4CAAF1EB644A}" srcOrd="0" destOrd="0" presId="urn:microsoft.com/office/officeart/2005/8/layout/hierarchy1"/>
    <dgm:cxn modelId="{24134F09-1D64-4774-BAE9-DBDBF7A2E4A8}" type="presParOf" srcId="{66276487-FAC7-4264-A892-4AA6A1780A57}" destId="{E555DF67-F6D3-4D08-BD8B-D7EC2F276FFC}" srcOrd="1" destOrd="0" presId="urn:microsoft.com/office/officeart/2005/8/layout/hierarchy1"/>
    <dgm:cxn modelId="{099926A0-C6D4-4E02-A25E-77447EBBF2EB}" type="presParOf" srcId="{E555DF67-F6D3-4D08-BD8B-D7EC2F276FFC}" destId="{BFBD43E3-5F8E-4B2B-90F0-C6774D945E1C}" srcOrd="0" destOrd="0" presId="urn:microsoft.com/office/officeart/2005/8/layout/hierarchy1"/>
    <dgm:cxn modelId="{968F3302-5199-4D07-B18F-E523D564FB09}" type="presParOf" srcId="{BFBD43E3-5F8E-4B2B-90F0-C6774D945E1C}" destId="{A6A0CD47-581E-4B36-8BAE-6F1FEC42ED43}" srcOrd="0" destOrd="0" presId="urn:microsoft.com/office/officeart/2005/8/layout/hierarchy1"/>
    <dgm:cxn modelId="{0C31E9D7-ACCA-4EEA-81B5-485572B6DA7E}" type="presParOf" srcId="{BFBD43E3-5F8E-4B2B-90F0-C6774D945E1C}" destId="{34CB9956-8E1D-48B1-BACC-9EBD55136767}" srcOrd="1" destOrd="0" presId="urn:microsoft.com/office/officeart/2005/8/layout/hierarchy1"/>
    <dgm:cxn modelId="{B26A5CAA-0136-40A3-A333-77CEA98D38C1}" type="presParOf" srcId="{E555DF67-F6D3-4D08-BD8B-D7EC2F276FFC}" destId="{B295A536-ECAE-4BC1-A02E-ABFB2F673B14}" srcOrd="1" destOrd="0" presId="urn:microsoft.com/office/officeart/2005/8/layout/hierarchy1"/>
    <dgm:cxn modelId="{26226193-A447-4FA6-8409-5DC98DE584B9}" type="presParOf" srcId="{B295A536-ECAE-4BC1-A02E-ABFB2F673B14}" destId="{6EB194A3-2596-4B3E-AF70-797C449F8DE9}" srcOrd="0" destOrd="0" presId="urn:microsoft.com/office/officeart/2005/8/layout/hierarchy1"/>
    <dgm:cxn modelId="{60768271-5D0B-47EC-8A5C-E38E74AF5954}" type="presParOf" srcId="{B295A536-ECAE-4BC1-A02E-ABFB2F673B14}" destId="{E3B62729-CB87-432A-8A24-9CDB82ACD005}" srcOrd="1" destOrd="0" presId="urn:microsoft.com/office/officeart/2005/8/layout/hierarchy1"/>
    <dgm:cxn modelId="{456EA17E-6B7F-46F8-B32F-EC9F5BE98D2E}" type="presParOf" srcId="{E3B62729-CB87-432A-8A24-9CDB82ACD005}" destId="{B51ABA1F-0B6F-4C9C-9998-40C4338793E7}" srcOrd="0" destOrd="0" presId="urn:microsoft.com/office/officeart/2005/8/layout/hierarchy1"/>
    <dgm:cxn modelId="{A650FEFB-2BCA-4640-ADA5-B85D0AED93DA}" type="presParOf" srcId="{B51ABA1F-0B6F-4C9C-9998-40C4338793E7}" destId="{6EA977DE-EB78-455A-8902-547099A3C4F7}" srcOrd="0" destOrd="0" presId="urn:microsoft.com/office/officeart/2005/8/layout/hierarchy1"/>
    <dgm:cxn modelId="{63C795AE-28A3-4C0E-8021-8CC51ABE5336}" type="presParOf" srcId="{B51ABA1F-0B6F-4C9C-9998-40C4338793E7}" destId="{790E8632-F4AF-480E-AF13-646E94C80D42}" srcOrd="1" destOrd="0" presId="urn:microsoft.com/office/officeart/2005/8/layout/hierarchy1"/>
    <dgm:cxn modelId="{8247A95A-E475-4593-A800-F4598434CC6A}" type="presParOf" srcId="{E3B62729-CB87-432A-8A24-9CDB82ACD005}" destId="{42E708AF-3B0B-45D2-85F7-E1552D428014}" srcOrd="1" destOrd="0" presId="urn:microsoft.com/office/officeart/2005/8/layout/hierarchy1"/>
    <dgm:cxn modelId="{26AE7882-4F50-4B5D-98B6-1BA27A134643}" type="presParOf" srcId="{B295A536-ECAE-4BC1-A02E-ABFB2F673B14}" destId="{6AF41C45-A935-46BE-9EB7-6EBC16B97D54}" srcOrd="2" destOrd="0" presId="urn:microsoft.com/office/officeart/2005/8/layout/hierarchy1"/>
    <dgm:cxn modelId="{5D96D873-0A0E-427C-AFC2-C2E0C07024A8}" type="presParOf" srcId="{B295A536-ECAE-4BC1-A02E-ABFB2F673B14}" destId="{D7D278C4-F34F-4D05-A960-F8CF1E9DFE62}" srcOrd="3" destOrd="0" presId="urn:microsoft.com/office/officeart/2005/8/layout/hierarchy1"/>
    <dgm:cxn modelId="{DEFAA896-3B51-420C-A4A1-93EEB97FD887}" type="presParOf" srcId="{D7D278C4-F34F-4D05-A960-F8CF1E9DFE62}" destId="{568BC8A4-99EC-4580-BEC8-DA631155D15D}" srcOrd="0" destOrd="0" presId="urn:microsoft.com/office/officeart/2005/8/layout/hierarchy1"/>
    <dgm:cxn modelId="{7DD17001-234B-48F7-8E13-C51C11155329}" type="presParOf" srcId="{568BC8A4-99EC-4580-BEC8-DA631155D15D}" destId="{8DFF0676-BD62-4F11-A5E6-D42EEF8391C3}" srcOrd="0" destOrd="0" presId="urn:microsoft.com/office/officeart/2005/8/layout/hierarchy1"/>
    <dgm:cxn modelId="{28E6DFD0-F084-4E80-B5A8-0D2B62D2B195}" type="presParOf" srcId="{568BC8A4-99EC-4580-BEC8-DA631155D15D}" destId="{9019F9EA-4EA4-428A-ABAC-CF4D62899D42}" srcOrd="1" destOrd="0" presId="urn:microsoft.com/office/officeart/2005/8/layout/hierarchy1"/>
    <dgm:cxn modelId="{D1898B3A-6A26-4B81-A6A5-20913F501286}" type="presParOf" srcId="{D7D278C4-F34F-4D05-A960-F8CF1E9DFE62}" destId="{00B6D630-BA58-42CC-A524-7F6111D7973B}" srcOrd="1" destOrd="0" presId="urn:microsoft.com/office/officeart/2005/8/layout/hierarchy1"/>
    <dgm:cxn modelId="{1D99488D-8370-4294-A749-F8B20114E84A}" type="presParOf" srcId="{66276487-FAC7-4264-A892-4AA6A1780A57}" destId="{8A6FF0B7-EBB6-4002-957A-ACF97E097289}" srcOrd="2" destOrd="0" presId="urn:microsoft.com/office/officeart/2005/8/layout/hierarchy1"/>
    <dgm:cxn modelId="{DC0811BE-EAE6-496A-AC53-1BB6B81B4B7B}" type="presParOf" srcId="{66276487-FAC7-4264-A892-4AA6A1780A57}" destId="{6109A158-C60D-41DD-9E78-2E5B1C9AA371}" srcOrd="3" destOrd="0" presId="urn:microsoft.com/office/officeart/2005/8/layout/hierarchy1"/>
    <dgm:cxn modelId="{C689CCF9-AF5B-4F43-9B35-088BDEFF9BF2}" type="presParOf" srcId="{6109A158-C60D-41DD-9E78-2E5B1C9AA371}" destId="{049C6C6C-25A4-4DF9-8E85-767A9FCD8B26}" srcOrd="0" destOrd="0" presId="urn:microsoft.com/office/officeart/2005/8/layout/hierarchy1"/>
    <dgm:cxn modelId="{68ED9ED8-2A2F-4E40-AEE4-EA5BE0149844}" type="presParOf" srcId="{049C6C6C-25A4-4DF9-8E85-767A9FCD8B26}" destId="{490B7D4D-D3B7-45DF-AEDA-8631FD288AD5}" srcOrd="0" destOrd="0" presId="urn:microsoft.com/office/officeart/2005/8/layout/hierarchy1"/>
    <dgm:cxn modelId="{678412CB-B4C2-4891-8040-2FC48AF8E193}" type="presParOf" srcId="{049C6C6C-25A4-4DF9-8E85-767A9FCD8B26}" destId="{1F56FCC1-8C87-4CC8-ACA8-D15530185135}" srcOrd="1" destOrd="0" presId="urn:microsoft.com/office/officeart/2005/8/layout/hierarchy1"/>
    <dgm:cxn modelId="{67E800FD-C403-476C-8EBB-88F385C3E529}" type="presParOf" srcId="{6109A158-C60D-41DD-9E78-2E5B1C9AA371}" destId="{A8B247A2-6179-4560-B960-B8D3E51EE1E4}" srcOrd="1" destOrd="0" presId="urn:microsoft.com/office/officeart/2005/8/layout/hierarchy1"/>
    <dgm:cxn modelId="{ADA0E4D3-D947-4B09-919C-EA6BFDFEF1BA}" type="presParOf" srcId="{A8B247A2-6179-4560-B960-B8D3E51EE1E4}" destId="{33DB258D-E65B-4521-9869-3535EDA82574}" srcOrd="0" destOrd="0" presId="urn:microsoft.com/office/officeart/2005/8/layout/hierarchy1"/>
    <dgm:cxn modelId="{F01365AE-2422-4E52-9473-875CCF0C5F3B}" type="presParOf" srcId="{A8B247A2-6179-4560-B960-B8D3E51EE1E4}" destId="{14AB82E1-7EBC-4EBF-8EE8-56FBB983CF1A}" srcOrd="1" destOrd="0" presId="urn:microsoft.com/office/officeart/2005/8/layout/hierarchy1"/>
    <dgm:cxn modelId="{17A64C1D-978B-4F4F-8639-630C63E57ADC}" type="presParOf" srcId="{14AB82E1-7EBC-4EBF-8EE8-56FBB983CF1A}" destId="{3A0C539A-D45D-4F5E-98CF-CE8AD4A79A96}" srcOrd="0" destOrd="0" presId="urn:microsoft.com/office/officeart/2005/8/layout/hierarchy1"/>
    <dgm:cxn modelId="{E82BD4E8-875B-4F38-B618-FB69719DA0AE}" type="presParOf" srcId="{3A0C539A-D45D-4F5E-98CF-CE8AD4A79A96}" destId="{B41C3F93-389B-4CE2-9CFF-CFC00A2564D7}" srcOrd="0" destOrd="0" presId="urn:microsoft.com/office/officeart/2005/8/layout/hierarchy1"/>
    <dgm:cxn modelId="{E8D6079C-714D-4BA1-BC3C-2B0EBDF9A144}" type="presParOf" srcId="{3A0C539A-D45D-4F5E-98CF-CE8AD4A79A96}" destId="{21757F90-779D-45E2-9033-101A35EA1732}" srcOrd="1" destOrd="0" presId="urn:microsoft.com/office/officeart/2005/8/layout/hierarchy1"/>
    <dgm:cxn modelId="{B8D3CA7E-2138-432C-BFC2-896FC062A69D}" type="presParOf" srcId="{14AB82E1-7EBC-4EBF-8EE8-56FBB983CF1A}" destId="{1C1553D7-517A-4E12-B628-6FED5E721A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BC3FBC-E8B1-4A4B-963C-F641733D857E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9632B8-16D4-4CDA-BCF1-3F1D3BA49229}">
      <dgm:prSet phldrT="[Text]"/>
      <dgm:spPr/>
      <dgm:t>
        <a:bodyPr/>
        <a:lstStyle/>
        <a:p>
          <a:r>
            <a:rPr lang="en-US" dirty="0" smtClean="0"/>
            <a:t>Specific</a:t>
          </a:r>
          <a:endParaRPr lang="en-US" dirty="0"/>
        </a:p>
      </dgm:t>
    </dgm:pt>
    <dgm:pt modelId="{C1C6ACCA-B51D-46FB-BC6C-C697E65E77D2}" type="parTrans" cxnId="{9578FF5C-D7E9-4C7B-9514-01F685B09964}">
      <dgm:prSet/>
      <dgm:spPr/>
      <dgm:t>
        <a:bodyPr/>
        <a:lstStyle/>
        <a:p>
          <a:endParaRPr lang="en-US"/>
        </a:p>
      </dgm:t>
    </dgm:pt>
    <dgm:pt modelId="{E2F5521E-1F08-4708-A7FC-268942D221A3}" type="sibTrans" cxnId="{9578FF5C-D7E9-4C7B-9514-01F685B09964}">
      <dgm:prSet/>
      <dgm:spPr/>
      <dgm:t>
        <a:bodyPr/>
        <a:lstStyle/>
        <a:p>
          <a:endParaRPr lang="en-US"/>
        </a:p>
      </dgm:t>
    </dgm:pt>
    <dgm:pt modelId="{6CFE1B48-B7AA-4390-BAC4-6EBBC3691DD1}">
      <dgm:prSet phldrT="[Text]"/>
      <dgm:spPr/>
      <dgm:t>
        <a:bodyPr/>
        <a:lstStyle/>
        <a:p>
          <a:r>
            <a:rPr lang="en-US" dirty="0" smtClean="0"/>
            <a:t>Yes?</a:t>
          </a:r>
          <a:endParaRPr lang="en-US" dirty="0"/>
        </a:p>
      </dgm:t>
    </dgm:pt>
    <dgm:pt modelId="{BB4D2FB9-9D2D-436C-AE6F-8ABA181C949D}" type="parTrans" cxnId="{912BE896-C41B-419B-9D90-643BCF943F3D}">
      <dgm:prSet/>
      <dgm:spPr/>
      <dgm:t>
        <a:bodyPr/>
        <a:lstStyle/>
        <a:p>
          <a:endParaRPr lang="en-US"/>
        </a:p>
      </dgm:t>
    </dgm:pt>
    <dgm:pt modelId="{EE175440-D15B-4056-A26C-6399E2E7DA1A}" type="sibTrans" cxnId="{912BE896-C41B-419B-9D90-643BCF943F3D}">
      <dgm:prSet/>
      <dgm:spPr/>
      <dgm:t>
        <a:bodyPr/>
        <a:lstStyle/>
        <a:p>
          <a:endParaRPr lang="en-US"/>
        </a:p>
      </dgm:t>
    </dgm:pt>
    <dgm:pt modelId="{255A207C-A6D3-4FFA-9ACD-C6B2181C4ADC}">
      <dgm:prSet phldrT="[Text]"/>
      <dgm:spPr/>
      <dgm:t>
        <a:bodyPr/>
        <a:lstStyle/>
        <a:p>
          <a:r>
            <a:rPr lang="en-US" dirty="0" smtClean="0"/>
            <a:t>The</a:t>
          </a:r>
          <a:endParaRPr lang="en-US" dirty="0"/>
        </a:p>
      </dgm:t>
    </dgm:pt>
    <dgm:pt modelId="{F84F9EF4-FFE7-4AD1-85F2-5CEB9ED160D6}" type="parTrans" cxnId="{6609E618-2753-40A1-BEB2-F079B7AD3F1A}">
      <dgm:prSet/>
      <dgm:spPr/>
      <dgm:t>
        <a:bodyPr/>
        <a:lstStyle/>
        <a:p>
          <a:endParaRPr lang="en-US"/>
        </a:p>
      </dgm:t>
    </dgm:pt>
    <dgm:pt modelId="{AC041007-E960-41FD-A1E0-566829D452DA}" type="sibTrans" cxnId="{6609E618-2753-40A1-BEB2-F079B7AD3F1A}">
      <dgm:prSet/>
      <dgm:spPr/>
      <dgm:t>
        <a:bodyPr/>
        <a:lstStyle/>
        <a:p>
          <a:endParaRPr lang="en-US"/>
        </a:p>
      </dgm:t>
    </dgm:pt>
    <dgm:pt modelId="{D7CCED61-8A3C-4D86-A337-443BBF6B286F}">
      <dgm:prSet phldrT="[Text]"/>
      <dgm:spPr/>
      <dgm:t>
        <a:bodyPr/>
        <a:lstStyle/>
        <a:p>
          <a:r>
            <a:rPr lang="en-US" dirty="0" smtClean="0"/>
            <a:t>No?</a:t>
          </a:r>
          <a:endParaRPr lang="en-US" dirty="0"/>
        </a:p>
      </dgm:t>
    </dgm:pt>
    <dgm:pt modelId="{53732941-07F9-49B2-A00B-427BC80EAAE1}" type="parTrans" cxnId="{BB982C8B-4AC7-4082-8B48-D939548D83D6}">
      <dgm:prSet/>
      <dgm:spPr/>
      <dgm:t>
        <a:bodyPr/>
        <a:lstStyle/>
        <a:p>
          <a:endParaRPr lang="en-US"/>
        </a:p>
      </dgm:t>
    </dgm:pt>
    <dgm:pt modelId="{2AE5B9FE-A628-4CBE-81EE-0BD388D1DEB4}" type="sibTrans" cxnId="{BB982C8B-4AC7-4082-8B48-D939548D83D6}">
      <dgm:prSet/>
      <dgm:spPr/>
      <dgm:t>
        <a:bodyPr/>
        <a:lstStyle/>
        <a:p>
          <a:endParaRPr lang="en-US"/>
        </a:p>
      </dgm:t>
    </dgm:pt>
    <dgm:pt modelId="{372AB5CE-1BA7-490F-9125-2203A7DE7E84}">
      <dgm:prSet phldrT="[Text]"/>
      <dgm:spPr/>
      <dgm:t>
        <a:bodyPr/>
        <a:lstStyle/>
        <a:p>
          <a:r>
            <a:rPr lang="en-US" dirty="0" smtClean="0"/>
            <a:t>A/An</a:t>
          </a:r>
          <a:endParaRPr lang="en-US" dirty="0"/>
        </a:p>
      </dgm:t>
    </dgm:pt>
    <dgm:pt modelId="{F55568DA-496F-415A-A039-E5D37DBC11A0}" type="parTrans" cxnId="{72C96824-322E-4ACF-8E5C-3834673EB31C}">
      <dgm:prSet/>
      <dgm:spPr/>
      <dgm:t>
        <a:bodyPr/>
        <a:lstStyle/>
        <a:p>
          <a:endParaRPr lang="en-US"/>
        </a:p>
      </dgm:t>
    </dgm:pt>
    <dgm:pt modelId="{76DBFD60-5C8E-461F-BBB3-7DCB3963BE21}" type="sibTrans" cxnId="{72C96824-322E-4ACF-8E5C-3834673EB31C}">
      <dgm:prSet/>
      <dgm:spPr/>
      <dgm:t>
        <a:bodyPr/>
        <a:lstStyle/>
        <a:p>
          <a:endParaRPr lang="en-US"/>
        </a:p>
      </dgm:t>
    </dgm:pt>
    <dgm:pt modelId="{52E6110D-832C-4445-BDFD-6C39212754E2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Ø</a:t>
          </a:r>
          <a:endParaRPr lang="en-US" dirty="0"/>
        </a:p>
      </dgm:t>
    </dgm:pt>
    <dgm:pt modelId="{13773A34-6B8B-4956-BA48-40B2D389CF66}" type="parTrans" cxnId="{2F81224D-0A67-46EC-92FB-9A55B2167659}">
      <dgm:prSet/>
      <dgm:spPr/>
      <dgm:t>
        <a:bodyPr/>
        <a:lstStyle/>
        <a:p>
          <a:endParaRPr lang="en-US"/>
        </a:p>
      </dgm:t>
    </dgm:pt>
    <dgm:pt modelId="{83671E56-FAE9-4E41-930C-63C5F452CF7D}" type="sibTrans" cxnId="{2F81224D-0A67-46EC-92FB-9A55B2167659}">
      <dgm:prSet/>
      <dgm:spPr/>
      <dgm:t>
        <a:bodyPr/>
        <a:lstStyle/>
        <a:p>
          <a:endParaRPr lang="en-US"/>
        </a:p>
      </dgm:t>
    </dgm:pt>
    <dgm:pt modelId="{CF1F88BE-8670-44AE-AAC7-C22D334B52E3}" type="pres">
      <dgm:prSet presAssocID="{39BC3FBC-E8B1-4A4B-963C-F641733D85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DE3CF8-9E73-4A8C-B52D-3C44B8DF3F4D}" type="pres">
      <dgm:prSet presAssocID="{0F9632B8-16D4-4CDA-BCF1-3F1D3BA49229}" presName="hierRoot1" presStyleCnt="0"/>
      <dgm:spPr/>
    </dgm:pt>
    <dgm:pt modelId="{A07F664B-6271-45A4-A170-12B268626FAF}" type="pres">
      <dgm:prSet presAssocID="{0F9632B8-16D4-4CDA-BCF1-3F1D3BA49229}" presName="composite" presStyleCnt="0"/>
      <dgm:spPr/>
    </dgm:pt>
    <dgm:pt modelId="{D9595EFE-1043-4CCF-AEDE-A74AAABA5F02}" type="pres">
      <dgm:prSet presAssocID="{0F9632B8-16D4-4CDA-BCF1-3F1D3BA49229}" presName="background" presStyleLbl="node0" presStyleIdx="0" presStyleCnt="1"/>
      <dgm:spPr/>
    </dgm:pt>
    <dgm:pt modelId="{506C398C-BCA4-4CD2-91DC-560C363789B7}" type="pres">
      <dgm:prSet presAssocID="{0F9632B8-16D4-4CDA-BCF1-3F1D3BA49229}" presName="text" presStyleLbl="fgAcc0" presStyleIdx="0" presStyleCnt="1">
        <dgm:presLayoutVars>
          <dgm:chPref val="3"/>
        </dgm:presLayoutVars>
      </dgm:prSet>
      <dgm:spPr/>
    </dgm:pt>
    <dgm:pt modelId="{4D394425-A22B-4018-94CE-99BFBB095FB7}" type="pres">
      <dgm:prSet presAssocID="{0F9632B8-16D4-4CDA-BCF1-3F1D3BA49229}" presName="hierChild2" presStyleCnt="0"/>
      <dgm:spPr/>
    </dgm:pt>
    <dgm:pt modelId="{9149D2C0-ECDA-478C-9B35-DFCD26F75504}" type="pres">
      <dgm:prSet presAssocID="{BB4D2FB9-9D2D-436C-AE6F-8ABA181C949D}" presName="Name10" presStyleLbl="parChTrans1D2" presStyleIdx="0" presStyleCnt="2"/>
      <dgm:spPr/>
    </dgm:pt>
    <dgm:pt modelId="{376E282E-8446-4F28-A7A1-12A46087DCAF}" type="pres">
      <dgm:prSet presAssocID="{6CFE1B48-B7AA-4390-BAC4-6EBBC3691DD1}" presName="hierRoot2" presStyleCnt="0"/>
      <dgm:spPr/>
    </dgm:pt>
    <dgm:pt modelId="{EDE76B37-32C9-45EB-A0B1-DE03669C8FA2}" type="pres">
      <dgm:prSet presAssocID="{6CFE1B48-B7AA-4390-BAC4-6EBBC3691DD1}" presName="composite2" presStyleCnt="0"/>
      <dgm:spPr/>
    </dgm:pt>
    <dgm:pt modelId="{47B53C86-816B-4561-9E1E-EF271269C75F}" type="pres">
      <dgm:prSet presAssocID="{6CFE1B48-B7AA-4390-BAC4-6EBBC3691DD1}" presName="background2" presStyleLbl="node2" presStyleIdx="0" presStyleCnt="2"/>
      <dgm:spPr/>
    </dgm:pt>
    <dgm:pt modelId="{1DCB0BD4-D477-4670-B82B-1EEFE4D56B72}" type="pres">
      <dgm:prSet presAssocID="{6CFE1B48-B7AA-4390-BAC4-6EBBC3691DD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DDE68C-3BE5-4668-A1AD-A6C19BACBE45}" type="pres">
      <dgm:prSet presAssocID="{6CFE1B48-B7AA-4390-BAC4-6EBBC3691DD1}" presName="hierChild3" presStyleCnt="0"/>
      <dgm:spPr/>
    </dgm:pt>
    <dgm:pt modelId="{CB4B2ECB-FF1B-40FC-8180-FF3905585B32}" type="pres">
      <dgm:prSet presAssocID="{F84F9EF4-FFE7-4AD1-85F2-5CEB9ED160D6}" presName="Name17" presStyleLbl="parChTrans1D3" presStyleIdx="0" presStyleCnt="3"/>
      <dgm:spPr/>
    </dgm:pt>
    <dgm:pt modelId="{FD9FD16F-EFC0-49D9-B03D-AC9F7B7AA868}" type="pres">
      <dgm:prSet presAssocID="{255A207C-A6D3-4FFA-9ACD-C6B2181C4ADC}" presName="hierRoot3" presStyleCnt="0"/>
      <dgm:spPr/>
    </dgm:pt>
    <dgm:pt modelId="{7B5D27F6-97A9-45BD-AE8A-658AD62ACCC0}" type="pres">
      <dgm:prSet presAssocID="{255A207C-A6D3-4FFA-9ACD-C6B2181C4ADC}" presName="composite3" presStyleCnt="0"/>
      <dgm:spPr/>
    </dgm:pt>
    <dgm:pt modelId="{A42A01E8-474E-4777-A6B0-0AF9B0B0DB39}" type="pres">
      <dgm:prSet presAssocID="{255A207C-A6D3-4FFA-9ACD-C6B2181C4ADC}" presName="background3" presStyleLbl="node3" presStyleIdx="0" presStyleCnt="3"/>
      <dgm:spPr/>
    </dgm:pt>
    <dgm:pt modelId="{E8A8F73D-C1F0-483C-B0B0-C1B6B49BA2A2}" type="pres">
      <dgm:prSet presAssocID="{255A207C-A6D3-4FFA-9ACD-C6B2181C4ADC}" presName="text3" presStyleLbl="fgAcc3" presStyleIdx="0" presStyleCnt="3">
        <dgm:presLayoutVars>
          <dgm:chPref val="3"/>
        </dgm:presLayoutVars>
      </dgm:prSet>
      <dgm:spPr/>
    </dgm:pt>
    <dgm:pt modelId="{515C7035-9249-4E47-AE15-103E1E399998}" type="pres">
      <dgm:prSet presAssocID="{255A207C-A6D3-4FFA-9ACD-C6B2181C4ADC}" presName="hierChild4" presStyleCnt="0"/>
      <dgm:spPr/>
    </dgm:pt>
    <dgm:pt modelId="{D8B953EA-E3A5-4D90-98A6-331F5401533B}" type="pres">
      <dgm:prSet presAssocID="{53732941-07F9-49B2-A00B-427BC80EAAE1}" presName="Name10" presStyleLbl="parChTrans1D2" presStyleIdx="1" presStyleCnt="2"/>
      <dgm:spPr/>
    </dgm:pt>
    <dgm:pt modelId="{81954537-618A-4345-9EA9-7BF75A832E6A}" type="pres">
      <dgm:prSet presAssocID="{D7CCED61-8A3C-4D86-A337-443BBF6B286F}" presName="hierRoot2" presStyleCnt="0"/>
      <dgm:spPr/>
    </dgm:pt>
    <dgm:pt modelId="{AF5B8B03-5B67-48C2-A60C-6C632046EB9D}" type="pres">
      <dgm:prSet presAssocID="{D7CCED61-8A3C-4D86-A337-443BBF6B286F}" presName="composite2" presStyleCnt="0"/>
      <dgm:spPr/>
    </dgm:pt>
    <dgm:pt modelId="{596945C0-7E29-4394-A131-94C31D3C2D23}" type="pres">
      <dgm:prSet presAssocID="{D7CCED61-8A3C-4D86-A337-443BBF6B286F}" presName="background2" presStyleLbl="node2" presStyleIdx="1" presStyleCnt="2"/>
      <dgm:spPr>
        <a:solidFill>
          <a:schemeClr val="accent2"/>
        </a:solidFill>
      </dgm:spPr>
    </dgm:pt>
    <dgm:pt modelId="{F4B78868-05CB-4D3C-B03A-151D7C76ABA4}" type="pres">
      <dgm:prSet presAssocID="{D7CCED61-8A3C-4D86-A337-443BBF6B286F}" presName="text2" presStyleLbl="fgAcc2" presStyleIdx="1" presStyleCnt="2">
        <dgm:presLayoutVars>
          <dgm:chPref val="3"/>
        </dgm:presLayoutVars>
      </dgm:prSet>
      <dgm:spPr/>
    </dgm:pt>
    <dgm:pt modelId="{9E6CC1BB-2CCC-4341-AC5A-C5E632622473}" type="pres">
      <dgm:prSet presAssocID="{D7CCED61-8A3C-4D86-A337-443BBF6B286F}" presName="hierChild3" presStyleCnt="0"/>
      <dgm:spPr/>
    </dgm:pt>
    <dgm:pt modelId="{16068A46-E174-4D1E-8800-17E4481EB1EA}" type="pres">
      <dgm:prSet presAssocID="{F55568DA-496F-415A-A039-E5D37DBC11A0}" presName="Name17" presStyleLbl="parChTrans1D3" presStyleIdx="1" presStyleCnt="3"/>
      <dgm:spPr/>
    </dgm:pt>
    <dgm:pt modelId="{F238B246-390D-4E42-B1BC-6C8AD49DC681}" type="pres">
      <dgm:prSet presAssocID="{372AB5CE-1BA7-490F-9125-2203A7DE7E84}" presName="hierRoot3" presStyleCnt="0"/>
      <dgm:spPr/>
    </dgm:pt>
    <dgm:pt modelId="{616CC880-4D0A-47E0-B0E8-AD57EC788A36}" type="pres">
      <dgm:prSet presAssocID="{372AB5CE-1BA7-490F-9125-2203A7DE7E84}" presName="composite3" presStyleCnt="0"/>
      <dgm:spPr/>
    </dgm:pt>
    <dgm:pt modelId="{07D0763C-1978-4B30-8566-456BBC33A73B}" type="pres">
      <dgm:prSet presAssocID="{372AB5CE-1BA7-490F-9125-2203A7DE7E84}" presName="background3" presStyleLbl="node3" presStyleIdx="1" presStyleCnt="3"/>
      <dgm:spPr>
        <a:solidFill>
          <a:schemeClr val="accent2"/>
        </a:solidFill>
      </dgm:spPr>
    </dgm:pt>
    <dgm:pt modelId="{A0D8B36A-408F-4021-968F-00A8984A7404}" type="pres">
      <dgm:prSet presAssocID="{372AB5CE-1BA7-490F-9125-2203A7DE7E84}" presName="text3" presStyleLbl="fgAcc3" presStyleIdx="1" presStyleCnt="3">
        <dgm:presLayoutVars>
          <dgm:chPref val="3"/>
        </dgm:presLayoutVars>
      </dgm:prSet>
      <dgm:spPr/>
    </dgm:pt>
    <dgm:pt modelId="{86BBD44F-E37C-4C72-951F-F238561E64F7}" type="pres">
      <dgm:prSet presAssocID="{372AB5CE-1BA7-490F-9125-2203A7DE7E84}" presName="hierChild4" presStyleCnt="0"/>
      <dgm:spPr/>
    </dgm:pt>
    <dgm:pt modelId="{F8BA5EDF-AE0D-46DE-AE30-8F8035F11830}" type="pres">
      <dgm:prSet presAssocID="{13773A34-6B8B-4956-BA48-40B2D389CF66}" presName="Name17" presStyleLbl="parChTrans1D3" presStyleIdx="2" presStyleCnt="3"/>
      <dgm:spPr/>
    </dgm:pt>
    <dgm:pt modelId="{069AF229-FDC5-4228-9D1A-5A22997AC65F}" type="pres">
      <dgm:prSet presAssocID="{52E6110D-832C-4445-BDFD-6C39212754E2}" presName="hierRoot3" presStyleCnt="0"/>
      <dgm:spPr/>
    </dgm:pt>
    <dgm:pt modelId="{C97E8253-1B56-4AFF-AF68-8E73DEFD9309}" type="pres">
      <dgm:prSet presAssocID="{52E6110D-832C-4445-BDFD-6C39212754E2}" presName="composite3" presStyleCnt="0"/>
      <dgm:spPr/>
    </dgm:pt>
    <dgm:pt modelId="{C472EC98-7BC7-47A5-A7B9-EF0F52F005A4}" type="pres">
      <dgm:prSet presAssocID="{52E6110D-832C-4445-BDFD-6C39212754E2}" presName="background3" presStyleLbl="node3" presStyleIdx="2" presStyleCnt="3"/>
      <dgm:spPr>
        <a:solidFill>
          <a:schemeClr val="accent2"/>
        </a:solidFill>
      </dgm:spPr>
    </dgm:pt>
    <dgm:pt modelId="{D7AD92A9-EBCE-46F1-A3E1-FA008D1326B2}" type="pres">
      <dgm:prSet presAssocID="{52E6110D-832C-4445-BDFD-6C39212754E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D7F77-BD77-4D77-B5A5-2EF418BF0343}" type="pres">
      <dgm:prSet presAssocID="{52E6110D-832C-4445-BDFD-6C39212754E2}" presName="hierChild4" presStyleCnt="0"/>
      <dgm:spPr/>
    </dgm:pt>
  </dgm:ptLst>
  <dgm:cxnLst>
    <dgm:cxn modelId="{906CEBD4-649A-4B1F-917D-5D6BA6C00D32}" type="presOf" srcId="{0F9632B8-16D4-4CDA-BCF1-3F1D3BA49229}" destId="{506C398C-BCA4-4CD2-91DC-560C363789B7}" srcOrd="0" destOrd="0" presId="urn:microsoft.com/office/officeart/2005/8/layout/hierarchy1"/>
    <dgm:cxn modelId="{72C96824-322E-4ACF-8E5C-3834673EB31C}" srcId="{D7CCED61-8A3C-4D86-A337-443BBF6B286F}" destId="{372AB5CE-1BA7-490F-9125-2203A7DE7E84}" srcOrd="0" destOrd="0" parTransId="{F55568DA-496F-415A-A039-E5D37DBC11A0}" sibTransId="{76DBFD60-5C8E-461F-BBB3-7DCB3963BE21}"/>
    <dgm:cxn modelId="{6609E618-2753-40A1-BEB2-F079B7AD3F1A}" srcId="{6CFE1B48-B7AA-4390-BAC4-6EBBC3691DD1}" destId="{255A207C-A6D3-4FFA-9ACD-C6B2181C4ADC}" srcOrd="0" destOrd="0" parTransId="{F84F9EF4-FFE7-4AD1-85F2-5CEB9ED160D6}" sibTransId="{AC041007-E960-41FD-A1E0-566829D452DA}"/>
    <dgm:cxn modelId="{D873C760-7F7D-4194-9ECA-404DDC94B37B}" type="presOf" srcId="{F84F9EF4-FFE7-4AD1-85F2-5CEB9ED160D6}" destId="{CB4B2ECB-FF1B-40FC-8180-FF3905585B32}" srcOrd="0" destOrd="0" presId="urn:microsoft.com/office/officeart/2005/8/layout/hierarchy1"/>
    <dgm:cxn modelId="{9578FF5C-D7E9-4C7B-9514-01F685B09964}" srcId="{39BC3FBC-E8B1-4A4B-963C-F641733D857E}" destId="{0F9632B8-16D4-4CDA-BCF1-3F1D3BA49229}" srcOrd="0" destOrd="0" parTransId="{C1C6ACCA-B51D-46FB-BC6C-C697E65E77D2}" sibTransId="{E2F5521E-1F08-4708-A7FC-268942D221A3}"/>
    <dgm:cxn modelId="{2F81224D-0A67-46EC-92FB-9A55B2167659}" srcId="{D7CCED61-8A3C-4D86-A337-443BBF6B286F}" destId="{52E6110D-832C-4445-BDFD-6C39212754E2}" srcOrd="1" destOrd="0" parTransId="{13773A34-6B8B-4956-BA48-40B2D389CF66}" sibTransId="{83671E56-FAE9-4E41-930C-63C5F452CF7D}"/>
    <dgm:cxn modelId="{8229564F-6313-47E7-8F0C-BB397FBF1E13}" type="presOf" srcId="{D7CCED61-8A3C-4D86-A337-443BBF6B286F}" destId="{F4B78868-05CB-4D3C-B03A-151D7C76ABA4}" srcOrd="0" destOrd="0" presId="urn:microsoft.com/office/officeart/2005/8/layout/hierarchy1"/>
    <dgm:cxn modelId="{3B6F3781-AE14-47D1-9FE3-400C6315996D}" type="presOf" srcId="{BB4D2FB9-9D2D-436C-AE6F-8ABA181C949D}" destId="{9149D2C0-ECDA-478C-9B35-DFCD26F75504}" srcOrd="0" destOrd="0" presId="urn:microsoft.com/office/officeart/2005/8/layout/hierarchy1"/>
    <dgm:cxn modelId="{37597FC6-60A0-4EDA-B9E3-B24F43FF9515}" type="presOf" srcId="{255A207C-A6D3-4FFA-9ACD-C6B2181C4ADC}" destId="{E8A8F73D-C1F0-483C-B0B0-C1B6B49BA2A2}" srcOrd="0" destOrd="0" presId="urn:microsoft.com/office/officeart/2005/8/layout/hierarchy1"/>
    <dgm:cxn modelId="{806CE2DC-41D6-464D-8900-E2D5D1884B0E}" type="presOf" srcId="{13773A34-6B8B-4956-BA48-40B2D389CF66}" destId="{F8BA5EDF-AE0D-46DE-AE30-8F8035F11830}" srcOrd="0" destOrd="0" presId="urn:microsoft.com/office/officeart/2005/8/layout/hierarchy1"/>
    <dgm:cxn modelId="{912BE896-C41B-419B-9D90-643BCF943F3D}" srcId="{0F9632B8-16D4-4CDA-BCF1-3F1D3BA49229}" destId="{6CFE1B48-B7AA-4390-BAC4-6EBBC3691DD1}" srcOrd="0" destOrd="0" parTransId="{BB4D2FB9-9D2D-436C-AE6F-8ABA181C949D}" sibTransId="{EE175440-D15B-4056-A26C-6399E2E7DA1A}"/>
    <dgm:cxn modelId="{4E60659F-173F-41BC-A575-1D74166682F4}" type="presOf" srcId="{F55568DA-496F-415A-A039-E5D37DBC11A0}" destId="{16068A46-E174-4D1E-8800-17E4481EB1EA}" srcOrd="0" destOrd="0" presId="urn:microsoft.com/office/officeart/2005/8/layout/hierarchy1"/>
    <dgm:cxn modelId="{35ECD239-C592-40D2-9BF1-7AC95DE79077}" type="presOf" srcId="{6CFE1B48-B7AA-4390-BAC4-6EBBC3691DD1}" destId="{1DCB0BD4-D477-4670-B82B-1EEFE4D56B72}" srcOrd="0" destOrd="0" presId="urn:microsoft.com/office/officeart/2005/8/layout/hierarchy1"/>
    <dgm:cxn modelId="{12A55D66-5081-4949-9939-6F75DB3BBC28}" type="presOf" srcId="{52E6110D-832C-4445-BDFD-6C39212754E2}" destId="{D7AD92A9-EBCE-46F1-A3E1-FA008D1326B2}" srcOrd="0" destOrd="0" presId="urn:microsoft.com/office/officeart/2005/8/layout/hierarchy1"/>
    <dgm:cxn modelId="{40756EBE-0E26-4CD5-95A1-733AD010A8EB}" type="presOf" srcId="{39BC3FBC-E8B1-4A4B-963C-F641733D857E}" destId="{CF1F88BE-8670-44AE-AAC7-C22D334B52E3}" srcOrd="0" destOrd="0" presId="urn:microsoft.com/office/officeart/2005/8/layout/hierarchy1"/>
    <dgm:cxn modelId="{87F72BF3-D572-4FB1-8880-02D013760749}" type="presOf" srcId="{372AB5CE-1BA7-490F-9125-2203A7DE7E84}" destId="{A0D8B36A-408F-4021-968F-00A8984A7404}" srcOrd="0" destOrd="0" presId="urn:microsoft.com/office/officeart/2005/8/layout/hierarchy1"/>
    <dgm:cxn modelId="{BB982C8B-4AC7-4082-8B48-D939548D83D6}" srcId="{0F9632B8-16D4-4CDA-BCF1-3F1D3BA49229}" destId="{D7CCED61-8A3C-4D86-A337-443BBF6B286F}" srcOrd="1" destOrd="0" parTransId="{53732941-07F9-49B2-A00B-427BC80EAAE1}" sibTransId="{2AE5B9FE-A628-4CBE-81EE-0BD388D1DEB4}"/>
    <dgm:cxn modelId="{B0A6F8BA-F2AC-4D72-9063-E07DDF8EA40D}" type="presOf" srcId="{53732941-07F9-49B2-A00B-427BC80EAAE1}" destId="{D8B953EA-E3A5-4D90-98A6-331F5401533B}" srcOrd="0" destOrd="0" presId="urn:microsoft.com/office/officeart/2005/8/layout/hierarchy1"/>
    <dgm:cxn modelId="{8D3BA211-340C-4E14-8F6F-1283B57A3EA7}" type="presParOf" srcId="{CF1F88BE-8670-44AE-AAC7-C22D334B52E3}" destId="{C7DE3CF8-9E73-4A8C-B52D-3C44B8DF3F4D}" srcOrd="0" destOrd="0" presId="urn:microsoft.com/office/officeart/2005/8/layout/hierarchy1"/>
    <dgm:cxn modelId="{336DE6EF-E8B1-4EE0-9DCB-AF5077701380}" type="presParOf" srcId="{C7DE3CF8-9E73-4A8C-B52D-3C44B8DF3F4D}" destId="{A07F664B-6271-45A4-A170-12B268626FAF}" srcOrd="0" destOrd="0" presId="urn:microsoft.com/office/officeart/2005/8/layout/hierarchy1"/>
    <dgm:cxn modelId="{DB87563C-1DF1-49CA-92D4-B7EB37D47CF1}" type="presParOf" srcId="{A07F664B-6271-45A4-A170-12B268626FAF}" destId="{D9595EFE-1043-4CCF-AEDE-A74AAABA5F02}" srcOrd="0" destOrd="0" presId="urn:microsoft.com/office/officeart/2005/8/layout/hierarchy1"/>
    <dgm:cxn modelId="{16FA4C21-0D93-4548-83C8-0B8C4D383C9B}" type="presParOf" srcId="{A07F664B-6271-45A4-A170-12B268626FAF}" destId="{506C398C-BCA4-4CD2-91DC-560C363789B7}" srcOrd="1" destOrd="0" presId="urn:microsoft.com/office/officeart/2005/8/layout/hierarchy1"/>
    <dgm:cxn modelId="{4A196A67-D87D-4D51-8D28-98AAB339F904}" type="presParOf" srcId="{C7DE3CF8-9E73-4A8C-B52D-3C44B8DF3F4D}" destId="{4D394425-A22B-4018-94CE-99BFBB095FB7}" srcOrd="1" destOrd="0" presId="urn:microsoft.com/office/officeart/2005/8/layout/hierarchy1"/>
    <dgm:cxn modelId="{321337CB-EBC9-4BEB-A0FC-AC0AE82D3B88}" type="presParOf" srcId="{4D394425-A22B-4018-94CE-99BFBB095FB7}" destId="{9149D2C0-ECDA-478C-9B35-DFCD26F75504}" srcOrd="0" destOrd="0" presId="urn:microsoft.com/office/officeart/2005/8/layout/hierarchy1"/>
    <dgm:cxn modelId="{67FB9EC1-2162-4C3F-BB01-3D30EFA5A365}" type="presParOf" srcId="{4D394425-A22B-4018-94CE-99BFBB095FB7}" destId="{376E282E-8446-4F28-A7A1-12A46087DCAF}" srcOrd="1" destOrd="0" presId="urn:microsoft.com/office/officeart/2005/8/layout/hierarchy1"/>
    <dgm:cxn modelId="{CCE1262E-8659-4DFD-A945-A32F71E39EDA}" type="presParOf" srcId="{376E282E-8446-4F28-A7A1-12A46087DCAF}" destId="{EDE76B37-32C9-45EB-A0B1-DE03669C8FA2}" srcOrd="0" destOrd="0" presId="urn:microsoft.com/office/officeart/2005/8/layout/hierarchy1"/>
    <dgm:cxn modelId="{AA8645E8-8FED-457C-818B-46AE87B5DDC3}" type="presParOf" srcId="{EDE76B37-32C9-45EB-A0B1-DE03669C8FA2}" destId="{47B53C86-816B-4561-9E1E-EF271269C75F}" srcOrd="0" destOrd="0" presId="urn:microsoft.com/office/officeart/2005/8/layout/hierarchy1"/>
    <dgm:cxn modelId="{E8F72DD4-1683-4EE6-A304-2940C61F29AF}" type="presParOf" srcId="{EDE76B37-32C9-45EB-A0B1-DE03669C8FA2}" destId="{1DCB0BD4-D477-4670-B82B-1EEFE4D56B72}" srcOrd="1" destOrd="0" presId="urn:microsoft.com/office/officeart/2005/8/layout/hierarchy1"/>
    <dgm:cxn modelId="{854B2F67-5A0F-4C88-AE0B-7C2B91385D89}" type="presParOf" srcId="{376E282E-8446-4F28-A7A1-12A46087DCAF}" destId="{28DDE68C-3BE5-4668-A1AD-A6C19BACBE45}" srcOrd="1" destOrd="0" presId="urn:microsoft.com/office/officeart/2005/8/layout/hierarchy1"/>
    <dgm:cxn modelId="{7C966017-FF26-43FC-A779-42A403085CB4}" type="presParOf" srcId="{28DDE68C-3BE5-4668-A1AD-A6C19BACBE45}" destId="{CB4B2ECB-FF1B-40FC-8180-FF3905585B32}" srcOrd="0" destOrd="0" presId="urn:microsoft.com/office/officeart/2005/8/layout/hierarchy1"/>
    <dgm:cxn modelId="{390EF2D8-B065-464A-A644-53BD4EA3DC04}" type="presParOf" srcId="{28DDE68C-3BE5-4668-A1AD-A6C19BACBE45}" destId="{FD9FD16F-EFC0-49D9-B03D-AC9F7B7AA868}" srcOrd="1" destOrd="0" presId="urn:microsoft.com/office/officeart/2005/8/layout/hierarchy1"/>
    <dgm:cxn modelId="{E8466129-BE14-47AD-AFC9-21EE4BD58CC9}" type="presParOf" srcId="{FD9FD16F-EFC0-49D9-B03D-AC9F7B7AA868}" destId="{7B5D27F6-97A9-45BD-AE8A-658AD62ACCC0}" srcOrd="0" destOrd="0" presId="urn:microsoft.com/office/officeart/2005/8/layout/hierarchy1"/>
    <dgm:cxn modelId="{7196A0F1-B0F1-4534-AB20-B61007FEFCAC}" type="presParOf" srcId="{7B5D27F6-97A9-45BD-AE8A-658AD62ACCC0}" destId="{A42A01E8-474E-4777-A6B0-0AF9B0B0DB39}" srcOrd="0" destOrd="0" presId="urn:microsoft.com/office/officeart/2005/8/layout/hierarchy1"/>
    <dgm:cxn modelId="{3E92F509-5AF8-421F-B5DD-8214DBF20209}" type="presParOf" srcId="{7B5D27F6-97A9-45BD-AE8A-658AD62ACCC0}" destId="{E8A8F73D-C1F0-483C-B0B0-C1B6B49BA2A2}" srcOrd="1" destOrd="0" presId="urn:microsoft.com/office/officeart/2005/8/layout/hierarchy1"/>
    <dgm:cxn modelId="{D662156B-9DB5-4877-A63D-A5DA400504CA}" type="presParOf" srcId="{FD9FD16F-EFC0-49D9-B03D-AC9F7B7AA868}" destId="{515C7035-9249-4E47-AE15-103E1E399998}" srcOrd="1" destOrd="0" presId="urn:microsoft.com/office/officeart/2005/8/layout/hierarchy1"/>
    <dgm:cxn modelId="{F43F292B-0D02-4A69-93FA-5CF3B203F818}" type="presParOf" srcId="{4D394425-A22B-4018-94CE-99BFBB095FB7}" destId="{D8B953EA-E3A5-4D90-98A6-331F5401533B}" srcOrd="2" destOrd="0" presId="urn:microsoft.com/office/officeart/2005/8/layout/hierarchy1"/>
    <dgm:cxn modelId="{9023BCAE-1953-4EC6-8E1D-1F5DC38DF0A3}" type="presParOf" srcId="{4D394425-A22B-4018-94CE-99BFBB095FB7}" destId="{81954537-618A-4345-9EA9-7BF75A832E6A}" srcOrd="3" destOrd="0" presId="urn:microsoft.com/office/officeart/2005/8/layout/hierarchy1"/>
    <dgm:cxn modelId="{65BC5D85-3218-4340-BEC5-ADD183A839FC}" type="presParOf" srcId="{81954537-618A-4345-9EA9-7BF75A832E6A}" destId="{AF5B8B03-5B67-48C2-A60C-6C632046EB9D}" srcOrd="0" destOrd="0" presId="urn:microsoft.com/office/officeart/2005/8/layout/hierarchy1"/>
    <dgm:cxn modelId="{6CFFDE8F-2CE2-44C2-B5B7-5597F60506FE}" type="presParOf" srcId="{AF5B8B03-5B67-48C2-A60C-6C632046EB9D}" destId="{596945C0-7E29-4394-A131-94C31D3C2D23}" srcOrd="0" destOrd="0" presId="urn:microsoft.com/office/officeart/2005/8/layout/hierarchy1"/>
    <dgm:cxn modelId="{61AC9060-59D4-440D-A901-DFB4320FE4CC}" type="presParOf" srcId="{AF5B8B03-5B67-48C2-A60C-6C632046EB9D}" destId="{F4B78868-05CB-4D3C-B03A-151D7C76ABA4}" srcOrd="1" destOrd="0" presId="urn:microsoft.com/office/officeart/2005/8/layout/hierarchy1"/>
    <dgm:cxn modelId="{D67C6347-AB31-4F7B-B808-084B764231F1}" type="presParOf" srcId="{81954537-618A-4345-9EA9-7BF75A832E6A}" destId="{9E6CC1BB-2CCC-4341-AC5A-C5E632622473}" srcOrd="1" destOrd="0" presId="urn:microsoft.com/office/officeart/2005/8/layout/hierarchy1"/>
    <dgm:cxn modelId="{D811179A-5F82-4C90-8569-218728FCCA8E}" type="presParOf" srcId="{9E6CC1BB-2CCC-4341-AC5A-C5E632622473}" destId="{16068A46-E174-4D1E-8800-17E4481EB1EA}" srcOrd="0" destOrd="0" presId="urn:microsoft.com/office/officeart/2005/8/layout/hierarchy1"/>
    <dgm:cxn modelId="{F190CB96-45AE-47E7-93B6-1918A0BF6CBF}" type="presParOf" srcId="{9E6CC1BB-2CCC-4341-AC5A-C5E632622473}" destId="{F238B246-390D-4E42-B1BC-6C8AD49DC681}" srcOrd="1" destOrd="0" presId="urn:microsoft.com/office/officeart/2005/8/layout/hierarchy1"/>
    <dgm:cxn modelId="{0F43D3E4-B5EC-42FD-972F-AA8655AB2037}" type="presParOf" srcId="{F238B246-390D-4E42-B1BC-6C8AD49DC681}" destId="{616CC880-4D0A-47E0-B0E8-AD57EC788A36}" srcOrd="0" destOrd="0" presId="urn:microsoft.com/office/officeart/2005/8/layout/hierarchy1"/>
    <dgm:cxn modelId="{155C6615-B907-4F33-8A0D-D19BDA838138}" type="presParOf" srcId="{616CC880-4D0A-47E0-B0E8-AD57EC788A36}" destId="{07D0763C-1978-4B30-8566-456BBC33A73B}" srcOrd="0" destOrd="0" presId="urn:microsoft.com/office/officeart/2005/8/layout/hierarchy1"/>
    <dgm:cxn modelId="{34F7DC79-4B1B-4090-88F0-05F7DF7B5793}" type="presParOf" srcId="{616CC880-4D0A-47E0-B0E8-AD57EC788A36}" destId="{A0D8B36A-408F-4021-968F-00A8984A7404}" srcOrd="1" destOrd="0" presId="urn:microsoft.com/office/officeart/2005/8/layout/hierarchy1"/>
    <dgm:cxn modelId="{D588E9B6-6EE3-4973-8206-890481E6BBC0}" type="presParOf" srcId="{F238B246-390D-4E42-B1BC-6C8AD49DC681}" destId="{86BBD44F-E37C-4C72-951F-F238561E64F7}" srcOrd="1" destOrd="0" presId="urn:microsoft.com/office/officeart/2005/8/layout/hierarchy1"/>
    <dgm:cxn modelId="{DA1EB069-8B5E-4F65-B688-582EB548D931}" type="presParOf" srcId="{9E6CC1BB-2CCC-4341-AC5A-C5E632622473}" destId="{F8BA5EDF-AE0D-46DE-AE30-8F8035F11830}" srcOrd="2" destOrd="0" presId="urn:microsoft.com/office/officeart/2005/8/layout/hierarchy1"/>
    <dgm:cxn modelId="{7D6B850D-91A5-459D-A300-9D515B012DE0}" type="presParOf" srcId="{9E6CC1BB-2CCC-4341-AC5A-C5E632622473}" destId="{069AF229-FDC5-4228-9D1A-5A22997AC65F}" srcOrd="3" destOrd="0" presId="urn:microsoft.com/office/officeart/2005/8/layout/hierarchy1"/>
    <dgm:cxn modelId="{856F80A6-769E-4BF7-941D-82CF6F0124DB}" type="presParOf" srcId="{069AF229-FDC5-4228-9D1A-5A22997AC65F}" destId="{C97E8253-1B56-4AFF-AF68-8E73DEFD9309}" srcOrd="0" destOrd="0" presId="urn:microsoft.com/office/officeart/2005/8/layout/hierarchy1"/>
    <dgm:cxn modelId="{D2A41CBE-4B44-4442-88B6-E14419C5DC97}" type="presParOf" srcId="{C97E8253-1B56-4AFF-AF68-8E73DEFD9309}" destId="{C472EC98-7BC7-47A5-A7B9-EF0F52F005A4}" srcOrd="0" destOrd="0" presId="urn:microsoft.com/office/officeart/2005/8/layout/hierarchy1"/>
    <dgm:cxn modelId="{865C4A0A-E7E3-4156-87F5-DA21ADF43BDC}" type="presParOf" srcId="{C97E8253-1B56-4AFF-AF68-8E73DEFD9309}" destId="{D7AD92A9-EBCE-46F1-A3E1-FA008D1326B2}" srcOrd="1" destOrd="0" presId="urn:microsoft.com/office/officeart/2005/8/layout/hierarchy1"/>
    <dgm:cxn modelId="{0E368C0A-671F-493C-9AE1-29D9D3F1C0EF}" type="presParOf" srcId="{069AF229-FDC5-4228-9D1A-5A22997AC65F}" destId="{4B3D7F77-BD77-4D77-B5A5-2EF418BF03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6EC8CC-3FBC-400A-8AC0-2B283DC22DFF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BEE0FF-BF6F-4048-B789-804086A369B3}">
      <dgm:prSet phldrT="[Text]"/>
      <dgm:spPr/>
      <dgm:t>
        <a:bodyPr/>
        <a:lstStyle/>
        <a:p>
          <a:r>
            <a:rPr lang="en-US" dirty="0" smtClean="0"/>
            <a:t>Group</a:t>
          </a:r>
          <a:endParaRPr lang="en-US" dirty="0"/>
        </a:p>
      </dgm:t>
    </dgm:pt>
    <dgm:pt modelId="{8D8D29F8-CA3E-486B-9489-FF97A851C68C}" type="parTrans" cxnId="{D4B2F13B-0AEA-4B73-B5FE-B2B2130FB53E}">
      <dgm:prSet/>
      <dgm:spPr/>
      <dgm:t>
        <a:bodyPr/>
        <a:lstStyle/>
        <a:p>
          <a:endParaRPr lang="en-US"/>
        </a:p>
      </dgm:t>
    </dgm:pt>
    <dgm:pt modelId="{E1221288-BB51-4C99-9656-D8D40391BDE3}" type="sibTrans" cxnId="{D4B2F13B-0AEA-4B73-B5FE-B2B2130FB53E}">
      <dgm:prSet/>
      <dgm:spPr/>
      <dgm:t>
        <a:bodyPr/>
        <a:lstStyle/>
        <a:p>
          <a:endParaRPr lang="en-US"/>
        </a:p>
      </dgm:t>
    </dgm:pt>
    <dgm:pt modelId="{487400A6-C665-44D5-8EA3-10C5B1CD716F}">
      <dgm:prSet phldrT="[Text]"/>
      <dgm:spPr/>
      <dgm:t>
        <a:bodyPr/>
        <a:lstStyle/>
        <a:p>
          <a:r>
            <a:rPr lang="en-US" dirty="0" smtClean="0"/>
            <a:t>Yes?</a:t>
          </a:r>
          <a:endParaRPr lang="en-US" dirty="0"/>
        </a:p>
      </dgm:t>
    </dgm:pt>
    <dgm:pt modelId="{E1F1908D-FEDB-40F4-9188-E1ADE52F4F16}" type="parTrans" cxnId="{77AEB6CA-46BD-4B98-9E9E-92D8C13F8FD7}">
      <dgm:prSet/>
      <dgm:spPr/>
      <dgm:t>
        <a:bodyPr/>
        <a:lstStyle/>
        <a:p>
          <a:endParaRPr lang="en-US"/>
        </a:p>
      </dgm:t>
    </dgm:pt>
    <dgm:pt modelId="{CE0F4705-AD11-41C6-B79F-97EC67916780}" type="sibTrans" cxnId="{77AEB6CA-46BD-4B98-9E9E-92D8C13F8FD7}">
      <dgm:prSet/>
      <dgm:spPr/>
      <dgm:t>
        <a:bodyPr/>
        <a:lstStyle/>
        <a:p>
          <a:endParaRPr lang="en-US"/>
        </a:p>
      </dgm:t>
    </dgm:pt>
    <dgm:pt modelId="{0DD051BE-3325-4D83-B1A7-0ED86DCC0ABD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Ø</a:t>
          </a:r>
          <a:endParaRPr lang="en-US" dirty="0"/>
        </a:p>
      </dgm:t>
    </dgm:pt>
    <dgm:pt modelId="{C09C1065-D163-424B-901C-300BFEB3B809}" type="parTrans" cxnId="{16AC88C8-697C-4AA3-86A3-5FEEA8D3E4E9}">
      <dgm:prSet/>
      <dgm:spPr/>
      <dgm:t>
        <a:bodyPr/>
        <a:lstStyle/>
        <a:p>
          <a:endParaRPr lang="en-US"/>
        </a:p>
      </dgm:t>
    </dgm:pt>
    <dgm:pt modelId="{C263926D-61E6-45D4-8F5B-E27A8FE3C55D}" type="sibTrans" cxnId="{16AC88C8-697C-4AA3-86A3-5FEEA8D3E4E9}">
      <dgm:prSet/>
      <dgm:spPr/>
      <dgm:t>
        <a:bodyPr/>
        <a:lstStyle/>
        <a:p>
          <a:endParaRPr lang="en-US"/>
        </a:p>
      </dgm:t>
    </dgm:pt>
    <dgm:pt modelId="{341A9B72-C6A6-4EBD-B54A-F21313EFD721}">
      <dgm:prSet phldrT="[Text]"/>
      <dgm:spPr/>
      <dgm:t>
        <a:bodyPr/>
        <a:lstStyle/>
        <a:p>
          <a:r>
            <a:rPr lang="en-US" dirty="0" smtClean="0"/>
            <a:t>No?</a:t>
          </a:r>
          <a:endParaRPr lang="en-US" dirty="0"/>
        </a:p>
      </dgm:t>
    </dgm:pt>
    <dgm:pt modelId="{A8DE00D7-31F7-4274-98FE-0F6ECA6163FC}" type="parTrans" cxnId="{223737F1-710F-47BE-BE19-442AEFBAAD79}">
      <dgm:prSet/>
      <dgm:spPr/>
      <dgm:t>
        <a:bodyPr/>
        <a:lstStyle/>
        <a:p>
          <a:endParaRPr lang="en-US"/>
        </a:p>
      </dgm:t>
    </dgm:pt>
    <dgm:pt modelId="{3C34D740-8CC6-4209-986A-5F4D0BB1E23B}" type="sibTrans" cxnId="{223737F1-710F-47BE-BE19-442AEFBAAD79}">
      <dgm:prSet/>
      <dgm:spPr/>
      <dgm:t>
        <a:bodyPr/>
        <a:lstStyle/>
        <a:p>
          <a:endParaRPr lang="en-US"/>
        </a:p>
      </dgm:t>
    </dgm:pt>
    <dgm:pt modelId="{490DDFB0-A7D6-456E-A830-FC446E2ED008}">
      <dgm:prSet phldrT="[Text]"/>
      <dgm:spPr/>
      <dgm:t>
        <a:bodyPr/>
        <a:lstStyle/>
        <a:p>
          <a:r>
            <a:rPr lang="en-US" dirty="0" smtClean="0"/>
            <a:t>A/An</a:t>
          </a:r>
          <a:endParaRPr lang="en-US" dirty="0"/>
        </a:p>
      </dgm:t>
    </dgm:pt>
    <dgm:pt modelId="{F4AE91DD-3BD9-4A09-B087-49C7CEFCF0C7}" type="parTrans" cxnId="{575F5D5B-7549-46E2-B6A5-C32E917BE1C6}">
      <dgm:prSet/>
      <dgm:spPr/>
      <dgm:t>
        <a:bodyPr/>
        <a:lstStyle/>
        <a:p>
          <a:endParaRPr lang="en-US"/>
        </a:p>
      </dgm:t>
    </dgm:pt>
    <dgm:pt modelId="{ED4A3553-9CE2-419F-8938-58586DBF373E}" type="sibTrans" cxnId="{575F5D5B-7549-46E2-B6A5-C32E917BE1C6}">
      <dgm:prSet/>
      <dgm:spPr/>
      <dgm:t>
        <a:bodyPr/>
        <a:lstStyle/>
        <a:p>
          <a:endParaRPr lang="en-US"/>
        </a:p>
      </dgm:t>
    </dgm:pt>
    <dgm:pt modelId="{5A473198-C2CA-4F0E-83CD-FE8DD897A43E}">
      <dgm:prSet phldrT="[Text]"/>
      <dgm:spPr/>
      <dgm:t>
        <a:bodyPr/>
        <a:lstStyle/>
        <a:p>
          <a:r>
            <a:rPr lang="en-US" dirty="0" smtClean="0"/>
            <a:t>The</a:t>
          </a:r>
          <a:endParaRPr lang="en-US" dirty="0"/>
        </a:p>
      </dgm:t>
    </dgm:pt>
    <dgm:pt modelId="{9C4CEA98-CF4F-4BAF-BB74-154771B270F9}" type="parTrans" cxnId="{34764638-3622-423C-9BCD-A74C9C378175}">
      <dgm:prSet/>
      <dgm:spPr/>
      <dgm:t>
        <a:bodyPr/>
        <a:lstStyle/>
        <a:p>
          <a:endParaRPr lang="en-US"/>
        </a:p>
      </dgm:t>
    </dgm:pt>
    <dgm:pt modelId="{F3945881-0C19-42A5-9F67-EBE28570BB8F}" type="sibTrans" cxnId="{34764638-3622-423C-9BCD-A74C9C378175}">
      <dgm:prSet/>
      <dgm:spPr/>
      <dgm:t>
        <a:bodyPr/>
        <a:lstStyle/>
        <a:p>
          <a:endParaRPr lang="en-US"/>
        </a:p>
      </dgm:t>
    </dgm:pt>
    <dgm:pt modelId="{8743A830-9BC7-43D1-A985-B8447D7CF743}" type="pres">
      <dgm:prSet presAssocID="{3A6EC8CC-3FBC-400A-8AC0-2B283DC22D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6ED354-96BF-4E77-B125-05DC01ACDC9C}" type="pres">
      <dgm:prSet presAssocID="{D0BEE0FF-BF6F-4048-B789-804086A369B3}" presName="hierRoot1" presStyleCnt="0"/>
      <dgm:spPr/>
    </dgm:pt>
    <dgm:pt modelId="{30EF3BBE-2C77-4A30-90C6-4E3974FF0605}" type="pres">
      <dgm:prSet presAssocID="{D0BEE0FF-BF6F-4048-B789-804086A369B3}" presName="composite" presStyleCnt="0"/>
      <dgm:spPr/>
    </dgm:pt>
    <dgm:pt modelId="{8C98F618-BC4C-472C-9EAA-A95E015BFCFB}" type="pres">
      <dgm:prSet presAssocID="{D0BEE0FF-BF6F-4048-B789-804086A369B3}" presName="background" presStyleLbl="node0" presStyleIdx="0" presStyleCnt="1"/>
      <dgm:spPr/>
    </dgm:pt>
    <dgm:pt modelId="{1595DDF9-D18E-4381-BF80-BA37819DFB6D}" type="pres">
      <dgm:prSet presAssocID="{D0BEE0FF-BF6F-4048-B789-804086A369B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971812-218A-4C7C-B880-2AFF44B66D72}" type="pres">
      <dgm:prSet presAssocID="{D0BEE0FF-BF6F-4048-B789-804086A369B3}" presName="hierChild2" presStyleCnt="0"/>
      <dgm:spPr/>
    </dgm:pt>
    <dgm:pt modelId="{C3003621-7AE2-4BE1-90F2-FA8FD815E3C0}" type="pres">
      <dgm:prSet presAssocID="{E1F1908D-FEDB-40F4-9188-E1ADE52F4F16}" presName="Name10" presStyleLbl="parChTrans1D2" presStyleIdx="0" presStyleCnt="2"/>
      <dgm:spPr/>
    </dgm:pt>
    <dgm:pt modelId="{2B69F08A-61A5-4A4A-892C-8AD516222CF9}" type="pres">
      <dgm:prSet presAssocID="{487400A6-C665-44D5-8EA3-10C5B1CD716F}" presName="hierRoot2" presStyleCnt="0"/>
      <dgm:spPr/>
    </dgm:pt>
    <dgm:pt modelId="{4C7CC4CF-4BB8-452F-9945-8550F7E64A02}" type="pres">
      <dgm:prSet presAssocID="{487400A6-C665-44D5-8EA3-10C5B1CD716F}" presName="composite2" presStyleCnt="0"/>
      <dgm:spPr/>
    </dgm:pt>
    <dgm:pt modelId="{25C11ED4-FC6B-4130-8F80-D0376DE55DE6}" type="pres">
      <dgm:prSet presAssocID="{487400A6-C665-44D5-8EA3-10C5B1CD716F}" presName="background2" presStyleLbl="node2" presStyleIdx="0" presStyleCnt="2"/>
      <dgm:spPr/>
    </dgm:pt>
    <dgm:pt modelId="{08F2C828-E942-4F2D-B6FB-9DBD4B11C11E}" type="pres">
      <dgm:prSet presAssocID="{487400A6-C665-44D5-8EA3-10C5B1CD716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F32D2B-4E77-4FD3-8DEC-D79670D5E407}" type="pres">
      <dgm:prSet presAssocID="{487400A6-C665-44D5-8EA3-10C5B1CD716F}" presName="hierChild3" presStyleCnt="0"/>
      <dgm:spPr/>
    </dgm:pt>
    <dgm:pt modelId="{9153A548-BDDA-41F6-A7AF-D5B25EDD1268}" type="pres">
      <dgm:prSet presAssocID="{C09C1065-D163-424B-901C-300BFEB3B809}" presName="Name17" presStyleLbl="parChTrans1D3" presStyleIdx="0" presStyleCnt="3"/>
      <dgm:spPr/>
    </dgm:pt>
    <dgm:pt modelId="{95E790D7-0DEF-45E5-9951-10AF61BC2F62}" type="pres">
      <dgm:prSet presAssocID="{0DD051BE-3325-4D83-B1A7-0ED86DCC0ABD}" presName="hierRoot3" presStyleCnt="0"/>
      <dgm:spPr/>
    </dgm:pt>
    <dgm:pt modelId="{F967BF92-EAC6-490D-8394-F44E9D3C0E01}" type="pres">
      <dgm:prSet presAssocID="{0DD051BE-3325-4D83-B1A7-0ED86DCC0ABD}" presName="composite3" presStyleCnt="0"/>
      <dgm:spPr/>
    </dgm:pt>
    <dgm:pt modelId="{4B0B55C7-0CC2-478B-B5ED-B8458406EBD0}" type="pres">
      <dgm:prSet presAssocID="{0DD051BE-3325-4D83-B1A7-0ED86DCC0ABD}" presName="background3" presStyleLbl="node3" presStyleIdx="0" presStyleCnt="3"/>
      <dgm:spPr/>
    </dgm:pt>
    <dgm:pt modelId="{0B50ACFC-AF16-4966-80BC-1E3E8D811BDB}" type="pres">
      <dgm:prSet presAssocID="{0DD051BE-3325-4D83-B1A7-0ED86DCC0AB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90F9-ED7B-4B24-9A1D-C13194591012}" type="pres">
      <dgm:prSet presAssocID="{0DD051BE-3325-4D83-B1A7-0ED86DCC0ABD}" presName="hierChild4" presStyleCnt="0"/>
      <dgm:spPr/>
    </dgm:pt>
    <dgm:pt modelId="{AEA01555-FDBB-4054-B0B1-159032B500FD}" type="pres">
      <dgm:prSet presAssocID="{A8DE00D7-31F7-4274-98FE-0F6ECA6163FC}" presName="Name10" presStyleLbl="parChTrans1D2" presStyleIdx="1" presStyleCnt="2"/>
      <dgm:spPr/>
    </dgm:pt>
    <dgm:pt modelId="{2F9F2148-9EC5-4BAE-9032-297F92E87A1A}" type="pres">
      <dgm:prSet presAssocID="{341A9B72-C6A6-4EBD-B54A-F21313EFD721}" presName="hierRoot2" presStyleCnt="0"/>
      <dgm:spPr/>
    </dgm:pt>
    <dgm:pt modelId="{D8DC18E8-BE45-48CB-8020-953D77070DB6}" type="pres">
      <dgm:prSet presAssocID="{341A9B72-C6A6-4EBD-B54A-F21313EFD721}" presName="composite2" presStyleCnt="0"/>
      <dgm:spPr/>
    </dgm:pt>
    <dgm:pt modelId="{C7324ADD-9D2C-4897-8A4F-D67006A89D4B}" type="pres">
      <dgm:prSet presAssocID="{341A9B72-C6A6-4EBD-B54A-F21313EFD721}" presName="background2" presStyleLbl="node2" presStyleIdx="1" presStyleCnt="2"/>
      <dgm:spPr/>
    </dgm:pt>
    <dgm:pt modelId="{E75B1B75-E252-4848-913F-B8B52A2ECA41}" type="pres">
      <dgm:prSet presAssocID="{341A9B72-C6A6-4EBD-B54A-F21313EFD721}" presName="text2" presStyleLbl="fgAcc2" presStyleIdx="1" presStyleCnt="2">
        <dgm:presLayoutVars>
          <dgm:chPref val="3"/>
        </dgm:presLayoutVars>
      </dgm:prSet>
      <dgm:spPr/>
    </dgm:pt>
    <dgm:pt modelId="{B6895998-4566-4D89-87F3-424D8F5C4EFB}" type="pres">
      <dgm:prSet presAssocID="{341A9B72-C6A6-4EBD-B54A-F21313EFD721}" presName="hierChild3" presStyleCnt="0"/>
      <dgm:spPr/>
    </dgm:pt>
    <dgm:pt modelId="{EE7A59F7-A5B4-4F8F-8AAE-ED9C36D9C826}" type="pres">
      <dgm:prSet presAssocID="{F4AE91DD-3BD9-4A09-B087-49C7CEFCF0C7}" presName="Name17" presStyleLbl="parChTrans1D3" presStyleIdx="1" presStyleCnt="3"/>
      <dgm:spPr/>
    </dgm:pt>
    <dgm:pt modelId="{016E2D48-8926-4108-961E-6008969F65A4}" type="pres">
      <dgm:prSet presAssocID="{490DDFB0-A7D6-456E-A830-FC446E2ED008}" presName="hierRoot3" presStyleCnt="0"/>
      <dgm:spPr/>
    </dgm:pt>
    <dgm:pt modelId="{9691EC66-8B1E-4FC6-B4AF-D93492B4F54E}" type="pres">
      <dgm:prSet presAssocID="{490DDFB0-A7D6-456E-A830-FC446E2ED008}" presName="composite3" presStyleCnt="0"/>
      <dgm:spPr/>
    </dgm:pt>
    <dgm:pt modelId="{4C5FC00A-1D38-4DE6-8990-D55849C8D7B8}" type="pres">
      <dgm:prSet presAssocID="{490DDFB0-A7D6-456E-A830-FC446E2ED008}" presName="background3" presStyleLbl="node3" presStyleIdx="1" presStyleCnt="3"/>
      <dgm:spPr/>
    </dgm:pt>
    <dgm:pt modelId="{78101752-DADD-47A2-A91D-C679A0669950}" type="pres">
      <dgm:prSet presAssocID="{490DDFB0-A7D6-456E-A830-FC446E2ED00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FC2519-9E59-4A8A-8623-CF64434284F2}" type="pres">
      <dgm:prSet presAssocID="{490DDFB0-A7D6-456E-A830-FC446E2ED008}" presName="hierChild4" presStyleCnt="0"/>
      <dgm:spPr/>
    </dgm:pt>
    <dgm:pt modelId="{8F19DEB6-814E-4F15-AD7E-D67D3369E76E}" type="pres">
      <dgm:prSet presAssocID="{9C4CEA98-CF4F-4BAF-BB74-154771B270F9}" presName="Name17" presStyleLbl="parChTrans1D3" presStyleIdx="2" presStyleCnt="3"/>
      <dgm:spPr/>
    </dgm:pt>
    <dgm:pt modelId="{D802DA92-96FF-4BCF-9E28-D8F4B380676B}" type="pres">
      <dgm:prSet presAssocID="{5A473198-C2CA-4F0E-83CD-FE8DD897A43E}" presName="hierRoot3" presStyleCnt="0"/>
      <dgm:spPr/>
    </dgm:pt>
    <dgm:pt modelId="{97281E14-608F-4BE3-81AB-6A064C47BEA7}" type="pres">
      <dgm:prSet presAssocID="{5A473198-C2CA-4F0E-83CD-FE8DD897A43E}" presName="composite3" presStyleCnt="0"/>
      <dgm:spPr/>
    </dgm:pt>
    <dgm:pt modelId="{D6746841-A130-4F1F-BD11-B8F2F55355E4}" type="pres">
      <dgm:prSet presAssocID="{5A473198-C2CA-4F0E-83CD-FE8DD897A43E}" presName="background3" presStyleLbl="node3" presStyleIdx="2" presStyleCnt="3"/>
      <dgm:spPr/>
    </dgm:pt>
    <dgm:pt modelId="{89A1A765-7C10-4E9A-BB27-6FE706764AED}" type="pres">
      <dgm:prSet presAssocID="{5A473198-C2CA-4F0E-83CD-FE8DD897A43E}" presName="text3" presStyleLbl="fgAcc3" presStyleIdx="2" presStyleCnt="3">
        <dgm:presLayoutVars>
          <dgm:chPref val="3"/>
        </dgm:presLayoutVars>
      </dgm:prSet>
      <dgm:spPr/>
    </dgm:pt>
    <dgm:pt modelId="{4692701F-36A0-4907-AD80-90FAF92B3700}" type="pres">
      <dgm:prSet presAssocID="{5A473198-C2CA-4F0E-83CD-FE8DD897A43E}" presName="hierChild4" presStyleCnt="0"/>
      <dgm:spPr/>
    </dgm:pt>
  </dgm:ptLst>
  <dgm:cxnLst>
    <dgm:cxn modelId="{3B7414CC-AD50-4CAC-B1E5-1F6B95DEB868}" type="presOf" srcId="{3A6EC8CC-3FBC-400A-8AC0-2B283DC22DFF}" destId="{8743A830-9BC7-43D1-A985-B8447D7CF743}" srcOrd="0" destOrd="0" presId="urn:microsoft.com/office/officeart/2005/8/layout/hierarchy1"/>
    <dgm:cxn modelId="{7EDDC8C2-3814-43CA-825F-136B4869D7CA}" type="presOf" srcId="{F4AE91DD-3BD9-4A09-B087-49C7CEFCF0C7}" destId="{EE7A59F7-A5B4-4F8F-8AAE-ED9C36D9C826}" srcOrd="0" destOrd="0" presId="urn:microsoft.com/office/officeart/2005/8/layout/hierarchy1"/>
    <dgm:cxn modelId="{34F45B68-A63C-43E5-919C-59242D787B28}" type="presOf" srcId="{E1F1908D-FEDB-40F4-9188-E1ADE52F4F16}" destId="{C3003621-7AE2-4BE1-90F2-FA8FD815E3C0}" srcOrd="0" destOrd="0" presId="urn:microsoft.com/office/officeart/2005/8/layout/hierarchy1"/>
    <dgm:cxn modelId="{16AC88C8-697C-4AA3-86A3-5FEEA8D3E4E9}" srcId="{487400A6-C665-44D5-8EA3-10C5B1CD716F}" destId="{0DD051BE-3325-4D83-B1A7-0ED86DCC0ABD}" srcOrd="0" destOrd="0" parTransId="{C09C1065-D163-424B-901C-300BFEB3B809}" sibTransId="{C263926D-61E6-45D4-8F5B-E27A8FE3C55D}"/>
    <dgm:cxn modelId="{5442268E-85F7-43AF-AFF5-FA8B65040B41}" type="presOf" srcId="{341A9B72-C6A6-4EBD-B54A-F21313EFD721}" destId="{E75B1B75-E252-4848-913F-B8B52A2ECA41}" srcOrd="0" destOrd="0" presId="urn:microsoft.com/office/officeart/2005/8/layout/hierarchy1"/>
    <dgm:cxn modelId="{AA0A9B5C-A978-4A3E-8473-6A0C3E9F8C15}" type="presOf" srcId="{487400A6-C665-44D5-8EA3-10C5B1CD716F}" destId="{08F2C828-E942-4F2D-B6FB-9DBD4B11C11E}" srcOrd="0" destOrd="0" presId="urn:microsoft.com/office/officeart/2005/8/layout/hierarchy1"/>
    <dgm:cxn modelId="{D4B2F13B-0AEA-4B73-B5FE-B2B2130FB53E}" srcId="{3A6EC8CC-3FBC-400A-8AC0-2B283DC22DFF}" destId="{D0BEE0FF-BF6F-4048-B789-804086A369B3}" srcOrd="0" destOrd="0" parTransId="{8D8D29F8-CA3E-486B-9489-FF97A851C68C}" sibTransId="{E1221288-BB51-4C99-9656-D8D40391BDE3}"/>
    <dgm:cxn modelId="{9FBAB31F-F00A-4299-9E5E-DBB208BDAF5F}" type="presOf" srcId="{C09C1065-D163-424B-901C-300BFEB3B809}" destId="{9153A548-BDDA-41F6-A7AF-D5B25EDD1268}" srcOrd="0" destOrd="0" presId="urn:microsoft.com/office/officeart/2005/8/layout/hierarchy1"/>
    <dgm:cxn modelId="{77AEB6CA-46BD-4B98-9E9E-92D8C13F8FD7}" srcId="{D0BEE0FF-BF6F-4048-B789-804086A369B3}" destId="{487400A6-C665-44D5-8EA3-10C5B1CD716F}" srcOrd="0" destOrd="0" parTransId="{E1F1908D-FEDB-40F4-9188-E1ADE52F4F16}" sibTransId="{CE0F4705-AD11-41C6-B79F-97EC67916780}"/>
    <dgm:cxn modelId="{34764638-3622-423C-9BCD-A74C9C378175}" srcId="{341A9B72-C6A6-4EBD-B54A-F21313EFD721}" destId="{5A473198-C2CA-4F0E-83CD-FE8DD897A43E}" srcOrd="1" destOrd="0" parTransId="{9C4CEA98-CF4F-4BAF-BB74-154771B270F9}" sibTransId="{F3945881-0C19-42A5-9F67-EBE28570BB8F}"/>
    <dgm:cxn modelId="{5778BB13-5743-45AC-A3BF-5515EA0A7032}" type="presOf" srcId="{0DD051BE-3325-4D83-B1A7-0ED86DCC0ABD}" destId="{0B50ACFC-AF16-4966-80BC-1E3E8D811BDB}" srcOrd="0" destOrd="0" presId="urn:microsoft.com/office/officeart/2005/8/layout/hierarchy1"/>
    <dgm:cxn modelId="{575F5D5B-7549-46E2-B6A5-C32E917BE1C6}" srcId="{341A9B72-C6A6-4EBD-B54A-F21313EFD721}" destId="{490DDFB0-A7D6-456E-A830-FC446E2ED008}" srcOrd="0" destOrd="0" parTransId="{F4AE91DD-3BD9-4A09-B087-49C7CEFCF0C7}" sibTransId="{ED4A3553-9CE2-419F-8938-58586DBF373E}"/>
    <dgm:cxn modelId="{C4F68387-95DA-4E3D-9874-5649B1B78824}" type="presOf" srcId="{9C4CEA98-CF4F-4BAF-BB74-154771B270F9}" destId="{8F19DEB6-814E-4F15-AD7E-D67D3369E76E}" srcOrd="0" destOrd="0" presId="urn:microsoft.com/office/officeart/2005/8/layout/hierarchy1"/>
    <dgm:cxn modelId="{6531E141-702F-495D-B866-2008B7519719}" type="presOf" srcId="{490DDFB0-A7D6-456E-A830-FC446E2ED008}" destId="{78101752-DADD-47A2-A91D-C679A0669950}" srcOrd="0" destOrd="0" presId="urn:microsoft.com/office/officeart/2005/8/layout/hierarchy1"/>
    <dgm:cxn modelId="{223737F1-710F-47BE-BE19-442AEFBAAD79}" srcId="{D0BEE0FF-BF6F-4048-B789-804086A369B3}" destId="{341A9B72-C6A6-4EBD-B54A-F21313EFD721}" srcOrd="1" destOrd="0" parTransId="{A8DE00D7-31F7-4274-98FE-0F6ECA6163FC}" sibTransId="{3C34D740-8CC6-4209-986A-5F4D0BB1E23B}"/>
    <dgm:cxn modelId="{A8720888-9C93-42E9-9AFE-E5F41B37ED90}" type="presOf" srcId="{A8DE00D7-31F7-4274-98FE-0F6ECA6163FC}" destId="{AEA01555-FDBB-4054-B0B1-159032B500FD}" srcOrd="0" destOrd="0" presId="urn:microsoft.com/office/officeart/2005/8/layout/hierarchy1"/>
    <dgm:cxn modelId="{E563500D-E6C7-4C83-A29F-499E53A7B235}" type="presOf" srcId="{D0BEE0FF-BF6F-4048-B789-804086A369B3}" destId="{1595DDF9-D18E-4381-BF80-BA37819DFB6D}" srcOrd="0" destOrd="0" presId="urn:microsoft.com/office/officeart/2005/8/layout/hierarchy1"/>
    <dgm:cxn modelId="{9F81D147-6001-4F2C-9D5B-43BE2A9A753E}" type="presOf" srcId="{5A473198-C2CA-4F0E-83CD-FE8DD897A43E}" destId="{89A1A765-7C10-4E9A-BB27-6FE706764AED}" srcOrd="0" destOrd="0" presId="urn:microsoft.com/office/officeart/2005/8/layout/hierarchy1"/>
    <dgm:cxn modelId="{B0ECD798-9AC5-44B2-8120-349F784A39B0}" type="presParOf" srcId="{8743A830-9BC7-43D1-A985-B8447D7CF743}" destId="{E36ED354-96BF-4E77-B125-05DC01ACDC9C}" srcOrd="0" destOrd="0" presId="urn:microsoft.com/office/officeart/2005/8/layout/hierarchy1"/>
    <dgm:cxn modelId="{DA00C6C0-BF1C-4FA8-90B0-54F5640DCE10}" type="presParOf" srcId="{E36ED354-96BF-4E77-B125-05DC01ACDC9C}" destId="{30EF3BBE-2C77-4A30-90C6-4E3974FF0605}" srcOrd="0" destOrd="0" presId="urn:microsoft.com/office/officeart/2005/8/layout/hierarchy1"/>
    <dgm:cxn modelId="{51F403C5-692C-462C-860A-E12394425D14}" type="presParOf" srcId="{30EF3BBE-2C77-4A30-90C6-4E3974FF0605}" destId="{8C98F618-BC4C-472C-9EAA-A95E015BFCFB}" srcOrd="0" destOrd="0" presId="urn:microsoft.com/office/officeart/2005/8/layout/hierarchy1"/>
    <dgm:cxn modelId="{7BD140BB-924A-4529-BF68-17D9F703FB1B}" type="presParOf" srcId="{30EF3BBE-2C77-4A30-90C6-4E3974FF0605}" destId="{1595DDF9-D18E-4381-BF80-BA37819DFB6D}" srcOrd="1" destOrd="0" presId="urn:microsoft.com/office/officeart/2005/8/layout/hierarchy1"/>
    <dgm:cxn modelId="{FEBFC62B-5BA6-41B5-940F-E59032072D4D}" type="presParOf" srcId="{E36ED354-96BF-4E77-B125-05DC01ACDC9C}" destId="{98971812-218A-4C7C-B880-2AFF44B66D72}" srcOrd="1" destOrd="0" presId="urn:microsoft.com/office/officeart/2005/8/layout/hierarchy1"/>
    <dgm:cxn modelId="{584A2EBC-6E43-49C0-BDE9-EF55F8F09CE6}" type="presParOf" srcId="{98971812-218A-4C7C-B880-2AFF44B66D72}" destId="{C3003621-7AE2-4BE1-90F2-FA8FD815E3C0}" srcOrd="0" destOrd="0" presId="urn:microsoft.com/office/officeart/2005/8/layout/hierarchy1"/>
    <dgm:cxn modelId="{69CEC018-0A2E-4B91-8927-05830CC5A75F}" type="presParOf" srcId="{98971812-218A-4C7C-B880-2AFF44B66D72}" destId="{2B69F08A-61A5-4A4A-892C-8AD516222CF9}" srcOrd="1" destOrd="0" presId="urn:microsoft.com/office/officeart/2005/8/layout/hierarchy1"/>
    <dgm:cxn modelId="{3AB6F95C-0648-4268-AED4-4883C177ABA4}" type="presParOf" srcId="{2B69F08A-61A5-4A4A-892C-8AD516222CF9}" destId="{4C7CC4CF-4BB8-452F-9945-8550F7E64A02}" srcOrd="0" destOrd="0" presId="urn:microsoft.com/office/officeart/2005/8/layout/hierarchy1"/>
    <dgm:cxn modelId="{424B5967-D24F-4F9A-962C-1512C5D29DDA}" type="presParOf" srcId="{4C7CC4CF-4BB8-452F-9945-8550F7E64A02}" destId="{25C11ED4-FC6B-4130-8F80-D0376DE55DE6}" srcOrd="0" destOrd="0" presId="urn:microsoft.com/office/officeart/2005/8/layout/hierarchy1"/>
    <dgm:cxn modelId="{960A700F-9052-4E42-AAD2-5123CC9D42CD}" type="presParOf" srcId="{4C7CC4CF-4BB8-452F-9945-8550F7E64A02}" destId="{08F2C828-E942-4F2D-B6FB-9DBD4B11C11E}" srcOrd="1" destOrd="0" presId="urn:microsoft.com/office/officeart/2005/8/layout/hierarchy1"/>
    <dgm:cxn modelId="{EF0FA53A-B12D-4AC4-885C-F361FB42C189}" type="presParOf" srcId="{2B69F08A-61A5-4A4A-892C-8AD516222CF9}" destId="{2FF32D2B-4E77-4FD3-8DEC-D79670D5E407}" srcOrd="1" destOrd="0" presId="urn:microsoft.com/office/officeart/2005/8/layout/hierarchy1"/>
    <dgm:cxn modelId="{5088A943-1DF5-4A99-A310-AC8AE9EEC24C}" type="presParOf" srcId="{2FF32D2B-4E77-4FD3-8DEC-D79670D5E407}" destId="{9153A548-BDDA-41F6-A7AF-D5B25EDD1268}" srcOrd="0" destOrd="0" presId="urn:microsoft.com/office/officeart/2005/8/layout/hierarchy1"/>
    <dgm:cxn modelId="{0304FF34-A8B3-4B31-BFAD-0A849C3361DA}" type="presParOf" srcId="{2FF32D2B-4E77-4FD3-8DEC-D79670D5E407}" destId="{95E790D7-0DEF-45E5-9951-10AF61BC2F62}" srcOrd="1" destOrd="0" presId="urn:microsoft.com/office/officeart/2005/8/layout/hierarchy1"/>
    <dgm:cxn modelId="{F6BD6B7D-4641-4C8E-AD42-E8F31C43113E}" type="presParOf" srcId="{95E790D7-0DEF-45E5-9951-10AF61BC2F62}" destId="{F967BF92-EAC6-490D-8394-F44E9D3C0E01}" srcOrd="0" destOrd="0" presId="urn:microsoft.com/office/officeart/2005/8/layout/hierarchy1"/>
    <dgm:cxn modelId="{7D8E0E27-1171-49ED-A3C9-C00DA39E1BDC}" type="presParOf" srcId="{F967BF92-EAC6-490D-8394-F44E9D3C0E01}" destId="{4B0B55C7-0CC2-478B-B5ED-B8458406EBD0}" srcOrd="0" destOrd="0" presId="urn:microsoft.com/office/officeart/2005/8/layout/hierarchy1"/>
    <dgm:cxn modelId="{04C641C3-A1C5-4E91-98BE-1EFC1FF79578}" type="presParOf" srcId="{F967BF92-EAC6-490D-8394-F44E9D3C0E01}" destId="{0B50ACFC-AF16-4966-80BC-1E3E8D811BDB}" srcOrd="1" destOrd="0" presId="urn:microsoft.com/office/officeart/2005/8/layout/hierarchy1"/>
    <dgm:cxn modelId="{A99059E0-1F92-4343-A7D8-A13AD6416BE9}" type="presParOf" srcId="{95E790D7-0DEF-45E5-9951-10AF61BC2F62}" destId="{BBAB90F9-ED7B-4B24-9A1D-C13194591012}" srcOrd="1" destOrd="0" presId="urn:microsoft.com/office/officeart/2005/8/layout/hierarchy1"/>
    <dgm:cxn modelId="{2601C1A5-39AE-4E1F-85B0-A4431F9CA260}" type="presParOf" srcId="{98971812-218A-4C7C-B880-2AFF44B66D72}" destId="{AEA01555-FDBB-4054-B0B1-159032B500FD}" srcOrd="2" destOrd="0" presId="urn:microsoft.com/office/officeart/2005/8/layout/hierarchy1"/>
    <dgm:cxn modelId="{8D090475-7D24-4B04-AF7A-1369B9FBFCC9}" type="presParOf" srcId="{98971812-218A-4C7C-B880-2AFF44B66D72}" destId="{2F9F2148-9EC5-4BAE-9032-297F92E87A1A}" srcOrd="3" destOrd="0" presId="urn:microsoft.com/office/officeart/2005/8/layout/hierarchy1"/>
    <dgm:cxn modelId="{75E50AC9-82B7-4987-8E22-BC6ACB59CC36}" type="presParOf" srcId="{2F9F2148-9EC5-4BAE-9032-297F92E87A1A}" destId="{D8DC18E8-BE45-48CB-8020-953D77070DB6}" srcOrd="0" destOrd="0" presId="urn:microsoft.com/office/officeart/2005/8/layout/hierarchy1"/>
    <dgm:cxn modelId="{46AB8627-DA30-4E2E-ACC8-E888FDF70312}" type="presParOf" srcId="{D8DC18E8-BE45-48CB-8020-953D77070DB6}" destId="{C7324ADD-9D2C-4897-8A4F-D67006A89D4B}" srcOrd="0" destOrd="0" presId="urn:microsoft.com/office/officeart/2005/8/layout/hierarchy1"/>
    <dgm:cxn modelId="{BB1EC3D6-8F1F-4973-839D-8CB4E5BC2C3D}" type="presParOf" srcId="{D8DC18E8-BE45-48CB-8020-953D77070DB6}" destId="{E75B1B75-E252-4848-913F-B8B52A2ECA41}" srcOrd="1" destOrd="0" presId="urn:microsoft.com/office/officeart/2005/8/layout/hierarchy1"/>
    <dgm:cxn modelId="{D1DDA9F8-FFFE-4C65-A617-BE491D8E123B}" type="presParOf" srcId="{2F9F2148-9EC5-4BAE-9032-297F92E87A1A}" destId="{B6895998-4566-4D89-87F3-424D8F5C4EFB}" srcOrd="1" destOrd="0" presId="urn:microsoft.com/office/officeart/2005/8/layout/hierarchy1"/>
    <dgm:cxn modelId="{D119CE9D-9C20-47C3-92CD-ECC941B29416}" type="presParOf" srcId="{B6895998-4566-4D89-87F3-424D8F5C4EFB}" destId="{EE7A59F7-A5B4-4F8F-8AAE-ED9C36D9C826}" srcOrd="0" destOrd="0" presId="urn:microsoft.com/office/officeart/2005/8/layout/hierarchy1"/>
    <dgm:cxn modelId="{A66E93AA-6CDB-4012-AB98-EE69EFDC78DF}" type="presParOf" srcId="{B6895998-4566-4D89-87F3-424D8F5C4EFB}" destId="{016E2D48-8926-4108-961E-6008969F65A4}" srcOrd="1" destOrd="0" presId="urn:microsoft.com/office/officeart/2005/8/layout/hierarchy1"/>
    <dgm:cxn modelId="{F648D5B2-3059-470B-9D7A-89DC720F626A}" type="presParOf" srcId="{016E2D48-8926-4108-961E-6008969F65A4}" destId="{9691EC66-8B1E-4FC6-B4AF-D93492B4F54E}" srcOrd="0" destOrd="0" presId="urn:microsoft.com/office/officeart/2005/8/layout/hierarchy1"/>
    <dgm:cxn modelId="{AB07FB68-B956-4AC8-8461-FAA66F6784C9}" type="presParOf" srcId="{9691EC66-8B1E-4FC6-B4AF-D93492B4F54E}" destId="{4C5FC00A-1D38-4DE6-8990-D55849C8D7B8}" srcOrd="0" destOrd="0" presId="urn:microsoft.com/office/officeart/2005/8/layout/hierarchy1"/>
    <dgm:cxn modelId="{23F81E57-3BBE-4988-AFDC-F9A4474BCF73}" type="presParOf" srcId="{9691EC66-8B1E-4FC6-B4AF-D93492B4F54E}" destId="{78101752-DADD-47A2-A91D-C679A0669950}" srcOrd="1" destOrd="0" presId="urn:microsoft.com/office/officeart/2005/8/layout/hierarchy1"/>
    <dgm:cxn modelId="{45FEF2D0-B27D-415B-AEAD-28B0569BC0F9}" type="presParOf" srcId="{016E2D48-8926-4108-961E-6008969F65A4}" destId="{CAFC2519-9E59-4A8A-8623-CF64434284F2}" srcOrd="1" destOrd="0" presId="urn:microsoft.com/office/officeart/2005/8/layout/hierarchy1"/>
    <dgm:cxn modelId="{9403AE84-430D-4871-96F4-E5BFED822FAE}" type="presParOf" srcId="{B6895998-4566-4D89-87F3-424D8F5C4EFB}" destId="{8F19DEB6-814E-4F15-AD7E-D67D3369E76E}" srcOrd="2" destOrd="0" presId="urn:microsoft.com/office/officeart/2005/8/layout/hierarchy1"/>
    <dgm:cxn modelId="{E317790F-DE2E-4AA8-8AAD-32F0F58D84CF}" type="presParOf" srcId="{B6895998-4566-4D89-87F3-424D8F5C4EFB}" destId="{D802DA92-96FF-4BCF-9E28-D8F4B380676B}" srcOrd="3" destOrd="0" presId="urn:microsoft.com/office/officeart/2005/8/layout/hierarchy1"/>
    <dgm:cxn modelId="{312CB526-CEB0-4AB6-9967-946D8A696DA5}" type="presParOf" srcId="{D802DA92-96FF-4BCF-9E28-D8F4B380676B}" destId="{97281E14-608F-4BE3-81AB-6A064C47BEA7}" srcOrd="0" destOrd="0" presId="urn:microsoft.com/office/officeart/2005/8/layout/hierarchy1"/>
    <dgm:cxn modelId="{5E79078B-4517-4B3B-96C9-84512593136D}" type="presParOf" srcId="{97281E14-608F-4BE3-81AB-6A064C47BEA7}" destId="{D6746841-A130-4F1F-BD11-B8F2F55355E4}" srcOrd="0" destOrd="0" presId="urn:microsoft.com/office/officeart/2005/8/layout/hierarchy1"/>
    <dgm:cxn modelId="{170087CF-E1C9-453E-AEC2-C42BCD3F459D}" type="presParOf" srcId="{97281E14-608F-4BE3-81AB-6A064C47BEA7}" destId="{89A1A765-7C10-4E9A-BB27-6FE706764AED}" srcOrd="1" destOrd="0" presId="urn:microsoft.com/office/officeart/2005/8/layout/hierarchy1"/>
    <dgm:cxn modelId="{2D785C76-18F3-437D-9BAE-47BFC2623925}" type="presParOf" srcId="{D802DA92-96FF-4BCF-9E28-D8F4B380676B}" destId="{4692701F-36A0-4907-AD80-90FAF92B3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B258D-E65B-4521-9869-3535EDA82574}">
      <dsp:nvSpPr>
        <dsp:cNvPr id="0" name=""/>
        <dsp:cNvSpPr/>
      </dsp:nvSpPr>
      <dsp:spPr>
        <a:xfrm>
          <a:off x="5065633" y="3926639"/>
          <a:ext cx="91440" cy="504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FF0B7-EBB6-4002-957A-ACF97E097289}">
      <dsp:nvSpPr>
        <dsp:cNvPr id="0" name=""/>
        <dsp:cNvSpPr/>
      </dsp:nvSpPr>
      <dsp:spPr>
        <a:xfrm>
          <a:off x="3520082" y="2319456"/>
          <a:ext cx="1591270" cy="50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051"/>
              </a:lnTo>
              <a:lnTo>
                <a:pt x="1591270" y="344051"/>
              </a:lnTo>
              <a:lnTo>
                <a:pt x="1591270" y="504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41C45-A935-46BE-9EB7-6EBC16B97D54}">
      <dsp:nvSpPr>
        <dsp:cNvPr id="0" name=""/>
        <dsp:cNvSpPr/>
      </dsp:nvSpPr>
      <dsp:spPr>
        <a:xfrm>
          <a:off x="1928812" y="3926639"/>
          <a:ext cx="1060846" cy="50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051"/>
              </a:lnTo>
              <a:lnTo>
                <a:pt x="1060846" y="344051"/>
              </a:lnTo>
              <a:lnTo>
                <a:pt x="1060846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194A3-2596-4B3E-AF70-797C449F8DE9}">
      <dsp:nvSpPr>
        <dsp:cNvPr id="0" name=""/>
        <dsp:cNvSpPr/>
      </dsp:nvSpPr>
      <dsp:spPr>
        <a:xfrm>
          <a:off x="867965" y="3926639"/>
          <a:ext cx="1060846" cy="504866"/>
        </a:xfrm>
        <a:custGeom>
          <a:avLst/>
          <a:gdLst/>
          <a:ahLst/>
          <a:cxnLst/>
          <a:rect l="0" t="0" r="0" b="0"/>
          <a:pathLst>
            <a:path>
              <a:moveTo>
                <a:pt x="1060846" y="0"/>
              </a:moveTo>
              <a:lnTo>
                <a:pt x="1060846" y="344051"/>
              </a:lnTo>
              <a:lnTo>
                <a:pt x="0" y="344051"/>
              </a:lnTo>
              <a:lnTo>
                <a:pt x="0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BCC2B-DA41-495E-8BBA-4CAAF1EB644A}">
      <dsp:nvSpPr>
        <dsp:cNvPr id="0" name=""/>
        <dsp:cNvSpPr/>
      </dsp:nvSpPr>
      <dsp:spPr>
        <a:xfrm>
          <a:off x="1928812" y="2319456"/>
          <a:ext cx="1591270" cy="504866"/>
        </a:xfrm>
        <a:custGeom>
          <a:avLst/>
          <a:gdLst/>
          <a:ahLst/>
          <a:cxnLst/>
          <a:rect l="0" t="0" r="0" b="0"/>
          <a:pathLst>
            <a:path>
              <a:moveTo>
                <a:pt x="1591270" y="0"/>
              </a:moveTo>
              <a:lnTo>
                <a:pt x="1591270" y="344051"/>
              </a:lnTo>
              <a:lnTo>
                <a:pt x="0" y="344051"/>
              </a:lnTo>
              <a:lnTo>
                <a:pt x="0" y="504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F9307-6693-4E99-8369-B06651099CD2}">
      <dsp:nvSpPr>
        <dsp:cNvPr id="0" name=""/>
        <dsp:cNvSpPr/>
      </dsp:nvSpPr>
      <dsp:spPr>
        <a:xfrm>
          <a:off x="2652117" y="1217140"/>
          <a:ext cx="1735931" cy="110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05C2B-D79B-4352-9DB5-59788422D66D}">
      <dsp:nvSpPr>
        <dsp:cNvPr id="0" name=""/>
        <dsp:cNvSpPr/>
      </dsp:nvSpPr>
      <dsp:spPr>
        <a:xfrm>
          <a:off x="2844998" y="1400377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Countable</a:t>
          </a:r>
          <a:endParaRPr lang="en-US" sz="2700" kern="1200" dirty="0"/>
        </a:p>
      </dsp:txBody>
      <dsp:txXfrm>
        <a:off x="2844998" y="1400377"/>
        <a:ext cx="1735931" cy="1102316"/>
      </dsp:txXfrm>
    </dsp:sp>
    <dsp:sp modelId="{A6A0CD47-581E-4B36-8BAE-6F1FEC42ED43}">
      <dsp:nvSpPr>
        <dsp:cNvPr id="0" name=""/>
        <dsp:cNvSpPr/>
      </dsp:nvSpPr>
      <dsp:spPr>
        <a:xfrm>
          <a:off x="1060846" y="2824323"/>
          <a:ext cx="1735931" cy="110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B9956-8E1D-48B1-BACC-9EBD55136767}">
      <dsp:nvSpPr>
        <dsp:cNvPr id="0" name=""/>
        <dsp:cNvSpPr/>
      </dsp:nvSpPr>
      <dsp:spPr>
        <a:xfrm>
          <a:off x="1253728" y="3007560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Yes?</a:t>
          </a:r>
          <a:endParaRPr lang="en-US" sz="2700" kern="1200" dirty="0"/>
        </a:p>
      </dsp:txBody>
      <dsp:txXfrm>
        <a:off x="1253728" y="3007560"/>
        <a:ext cx="1735931" cy="1102316"/>
      </dsp:txXfrm>
    </dsp:sp>
    <dsp:sp modelId="{6EA977DE-EB78-455A-8902-547099A3C4F7}">
      <dsp:nvSpPr>
        <dsp:cNvPr id="0" name=""/>
        <dsp:cNvSpPr/>
      </dsp:nvSpPr>
      <dsp:spPr>
        <a:xfrm>
          <a:off x="0" y="4431506"/>
          <a:ext cx="1735931" cy="110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E8632-F4AF-480E-AF13-646E94C80D42}">
      <dsp:nvSpPr>
        <dsp:cNvPr id="0" name=""/>
        <dsp:cNvSpPr/>
      </dsp:nvSpPr>
      <dsp:spPr>
        <a:xfrm>
          <a:off x="192881" y="4614743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A/An</a:t>
          </a:r>
          <a:endParaRPr lang="en-US" sz="2700" kern="1200" dirty="0"/>
        </a:p>
      </dsp:txBody>
      <dsp:txXfrm>
        <a:off x="192881" y="4614743"/>
        <a:ext cx="1735931" cy="1102316"/>
      </dsp:txXfrm>
    </dsp:sp>
    <dsp:sp modelId="{8DFF0676-BD62-4F11-A5E6-D42EEF8391C3}">
      <dsp:nvSpPr>
        <dsp:cNvPr id="0" name=""/>
        <dsp:cNvSpPr/>
      </dsp:nvSpPr>
      <dsp:spPr>
        <a:xfrm>
          <a:off x="2121693" y="4431506"/>
          <a:ext cx="1735931" cy="11023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9F9EA-4EA4-428A-ABAC-CF4D62899D42}">
      <dsp:nvSpPr>
        <dsp:cNvPr id="0" name=""/>
        <dsp:cNvSpPr/>
      </dsp:nvSpPr>
      <dsp:spPr>
        <a:xfrm>
          <a:off x="2314574" y="4614743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</a:t>
          </a:r>
          <a:endParaRPr lang="en-US" sz="2700" kern="1200" dirty="0"/>
        </a:p>
      </dsp:txBody>
      <dsp:txXfrm>
        <a:off x="2314574" y="4614743"/>
        <a:ext cx="1735931" cy="1102316"/>
      </dsp:txXfrm>
    </dsp:sp>
    <dsp:sp modelId="{490B7D4D-D3B7-45DF-AEDA-8631FD288AD5}">
      <dsp:nvSpPr>
        <dsp:cNvPr id="0" name=""/>
        <dsp:cNvSpPr/>
      </dsp:nvSpPr>
      <dsp:spPr>
        <a:xfrm>
          <a:off x="4243387" y="2824323"/>
          <a:ext cx="1735931" cy="110231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FCC1-8C87-4CC8-ACA8-D15530185135}">
      <dsp:nvSpPr>
        <dsp:cNvPr id="0" name=""/>
        <dsp:cNvSpPr/>
      </dsp:nvSpPr>
      <dsp:spPr>
        <a:xfrm>
          <a:off x="4436268" y="3007560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No?</a:t>
          </a:r>
          <a:endParaRPr lang="en-US" sz="2700" kern="1200" dirty="0"/>
        </a:p>
      </dsp:txBody>
      <dsp:txXfrm>
        <a:off x="4436268" y="3007560"/>
        <a:ext cx="1735931" cy="1102316"/>
      </dsp:txXfrm>
    </dsp:sp>
    <dsp:sp modelId="{B41C3F93-389B-4CE2-9CFF-CFC00A2564D7}">
      <dsp:nvSpPr>
        <dsp:cNvPr id="0" name=""/>
        <dsp:cNvSpPr/>
      </dsp:nvSpPr>
      <dsp:spPr>
        <a:xfrm>
          <a:off x="4243387" y="4431506"/>
          <a:ext cx="1735931" cy="110231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57F90-779D-45E2-9033-101A35EA1732}">
      <dsp:nvSpPr>
        <dsp:cNvPr id="0" name=""/>
        <dsp:cNvSpPr/>
      </dsp:nvSpPr>
      <dsp:spPr>
        <a:xfrm>
          <a:off x="4436268" y="4614743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</a:t>
          </a:r>
          <a:endParaRPr lang="en-US" sz="2700" kern="1200" dirty="0"/>
        </a:p>
      </dsp:txBody>
      <dsp:txXfrm>
        <a:off x="4436268" y="4614743"/>
        <a:ext cx="1735931" cy="11023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A5EDF-AE0D-46DE-AE30-8F8035F11830}">
      <dsp:nvSpPr>
        <dsp:cNvPr id="0" name=""/>
        <dsp:cNvSpPr/>
      </dsp:nvSpPr>
      <dsp:spPr>
        <a:xfrm>
          <a:off x="4150518" y="3487930"/>
          <a:ext cx="1087040" cy="517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47"/>
              </a:lnTo>
              <a:lnTo>
                <a:pt x="1087040" y="352547"/>
              </a:lnTo>
              <a:lnTo>
                <a:pt x="1087040" y="517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68A46-E174-4D1E-8800-17E4481EB1EA}">
      <dsp:nvSpPr>
        <dsp:cNvPr id="0" name=""/>
        <dsp:cNvSpPr/>
      </dsp:nvSpPr>
      <dsp:spPr>
        <a:xfrm>
          <a:off x="3063478" y="3487930"/>
          <a:ext cx="1087040" cy="517332"/>
        </a:xfrm>
        <a:custGeom>
          <a:avLst/>
          <a:gdLst/>
          <a:ahLst/>
          <a:cxnLst/>
          <a:rect l="0" t="0" r="0" b="0"/>
          <a:pathLst>
            <a:path>
              <a:moveTo>
                <a:pt x="1087040" y="0"/>
              </a:moveTo>
              <a:lnTo>
                <a:pt x="1087040" y="352547"/>
              </a:lnTo>
              <a:lnTo>
                <a:pt x="0" y="352547"/>
              </a:lnTo>
              <a:lnTo>
                <a:pt x="0" y="517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953EA-E3A5-4D90-98A6-331F5401533B}">
      <dsp:nvSpPr>
        <dsp:cNvPr id="0" name=""/>
        <dsp:cNvSpPr/>
      </dsp:nvSpPr>
      <dsp:spPr>
        <a:xfrm>
          <a:off x="2519957" y="1841063"/>
          <a:ext cx="1630560" cy="517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47"/>
              </a:lnTo>
              <a:lnTo>
                <a:pt x="1630560" y="352547"/>
              </a:lnTo>
              <a:lnTo>
                <a:pt x="1630560" y="517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B2ECB-FF1B-40FC-8180-FF3905585B32}">
      <dsp:nvSpPr>
        <dsp:cNvPr id="0" name=""/>
        <dsp:cNvSpPr/>
      </dsp:nvSpPr>
      <dsp:spPr>
        <a:xfrm>
          <a:off x="843676" y="3487930"/>
          <a:ext cx="91440" cy="517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9D2C0-ECDA-478C-9B35-DFCD26F75504}">
      <dsp:nvSpPr>
        <dsp:cNvPr id="0" name=""/>
        <dsp:cNvSpPr/>
      </dsp:nvSpPr>
      <dsp:spPr>
        <a:xfrm>
          <a:off x="889396" y="1841063"/>
          <a:ext cx="1630560" cy="517332"/>
        </a:xfrm>
        <a:custGeom>
          <a:avLst/>
          <a:gdLst/>
          <a:ahLst/>
          <a:cxnLst/>
          <a:rect l="0" t="0" r="0" b="0"/>
          <a:pathLst>
            <a:path>
              <a:moveTo>
                <a:pt x="1630560" y="0"/>
              </a:moveTo>
              <a:lnTo>
                <a:pt x="1630560" y="352547"/>
              </a:lnTo>
              <a:lnTo>
                <a:pt x="0" y="352547"/>
              </a:lnTo>
              <a:lnTo>
                <a:pt x="0" y="517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95EFE-1043-4CCF-AEDE-A74AAABA5F02}">
      <dsp:nvSpPr>
        <dsp:cNvPr id="0" name=""/>
        <dsp:cNvSpPr/>
      </dsp:nvSpPr>
      <dsp:spPr>
        <a:xfrm>
          <a:off x="1630560" y="711529"/>
          <a:ext cx="1778793" cy="112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6C398C-BCA4-4CD2-91DC-560C363789B7}">
      <dsp:nvSpPr>
        <dsp:cNvPr id="0" name=""/>
        <dsp:cNvSpPr/>
      </dsp:nvSpPr>
      <dsp:spPr>
        <a:xfrm>
          <a:off x="1828204" y="899291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Specific</a:t>
          </a:r>
          <a:endParaRPr lang="en-US" sz="3600" kern="1200" dirty="0"/>
        </a:p>
      </dsp:txBody>
      <dsp:txXfrm>
        <a:off x="1828204" y="899291"/>
        <a:ext cx="1778793" cy="1129534"/>
      </dsp:txXfrm>
    </dsp:sp>
    <dsp:sp modelId="{47B53C86-816B-4561-9E1E-EF271269C75F}">
      <dsp:nvSpPr>
        <dsp:cNvPr id="0" name=""/>
        <dsp:cNvSpPr/>
      </dsp:nvSpPr>
      <dsp:spPr>
        <a:xfrm>
          <a:off x="0" y="2358396"/>
          <a:ext cx="1778793" cy="112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CB0BD4-D477-4670-B82B-1EEFE4D56B72}">
      <dsp:nvSpPr>
        <dsp:cNvPr id="0" name=""/>
        <dsp:cNvSpPr/>
      </dsp:nvSpPr>
      <dsp:spPr>
        <a:xfrm>
          <a:off x="197643" y="2546157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Yes?</a:t>
          </a:r>
          <a:endParaRPr lang="en-US" sz="3600" kern="1200" dirty="0"/>
        </a:p>
      </dsp:txBody>
      <dsp:txXfrm>
        <a:off x="197643" y="2546157"/>
        <a:ext cx="1778793" cy="1129534"/>
      </dsp:txXfrm>
    </dsp:sp>
    <dsp:sp modelId="{A42A01E8-474E-4777-A6B0-0AF9B0B0DB39}">
      <dsp:nvSpPr>
        <dsp:cNvPr id="0" name=""/>
        <dsp:cNvSpPr/>
      </dsp:nvSpPr>
      <dsp:spPr>
        <a:xfrm>
          <a:off x="0" y="4005262"/>
          <a:ext cx="1778793" cy="112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A8F73D-C1F0-483C-B0B0-C1B6B49BA2A2}">
      <dsp:nvSpPr>
        <dsp:cNvPr id="0" name=""/>
        <dsp:cNvSpPr/>
      </dsp:nvSpPr>
      <dsp:spPr>
        <a:xfrm>
          <a:off x="197643" y="4193024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</a:t>
          </a:r>
          <a:endParaRPr lang="en-US" sz="3600" kern="1200" dirty="0"/>
        </a:p>
      </dsp:txBody>
      <dsp:txXfrm>
        <a:off x="197643" y="4193024"/>
        <a:ext cx="1778793" cy="1129534"/>
      </dsp:txXfrm>
    </dsp:sp>
    <dsp:sp modelId="{596945C0-7E29-4394-A131-94C31D3C2D23}">
      <dsp:nvSpPr>
        <dsp:cNvPr id="0" name=""/>
        <dsp:cNvSpPr/>
      </dsp:nvSpPr>
      <dsp:spPr>
        <a:xfrm>
          <a:off x="3261121" y="2358396"/>
          <a:ext cx="1778793" cy="112953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B78868-05CB-4D3C-B03A-151D7C76ABA4}">
      <dsp:nvSpPr>
        <dsp:cNvPr id="0" name=""/>
        <dsp:cNvSpPr/>
      </dsp:nvSpPr>
      <dsp:spPr>
        <a:xfrm>
          <a:off x="3458765" y="2546157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No?</a:t>
          </a:r>
          <a:endParaRPr lang="en-US" sz="3600" kern="1200" dirty="0"/>
        </a:p>
      </dsp:txBody>
      <dsp:txXfrm>
        <a:off x="3458765" y="2546157"/>
        <a:ext cx="1778793" cy="1129534"/>
      </dsp:txXfrm>
    </dsp:sp>
    <dsp:sp modelId="{07D0763C-1978-4B30-8566-456BBC33A73B}">
      <dsp:nvSpPr>
        <dsp:cNvPr id="0" name=""/>
        <dsp:cNvSpPr/>
      </dsp:nvSpPr>
      <dsp:spPr>
        <a:xfrm>
          <a:off x="2174081" y="4005262"/>
          <a:ext cx="1778793" cy="112953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D8B36A-408F-4021-968F-00A8984A7404}">
      <dsp:nvSpPr>
        <dsp:cNvPr id="0" name=""/>
        <dsp:cNvSpPr/>
      </dsp:nvSpPr>
      <dsp:spPr>
        <a:xfrm>
          <a:off x="2371724" y="4193024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A/An</a:t>
          </a:r>
          <a:endParaRPr lang="en-US" sz="3600" kern="1200" dirty="0"/>
        </a:p>
      </dsp:txBody>
      <dsp:txXfrm>
        <a:off x="2371724" y="4193024"/>
        <a:ext cx="1778793" cy="1129534"/>
      </dsp:txXfrm>
    </dsp:sp>
    <dsp:sp modelId="{C472EC98-7BC7-47A5-A7B9-EF0F52F005A4}">
      <dsp:nvSpPr>
        <dsp:cNvPr id="0" name=""/>
        <dsp:cNvSpPr/>
      </dsp:nvSpPr>
      <dsp:spPr>
        <a:xfrm>
          <a:off x="4348162" y="4005262"/>
          <a:ext cx="1778793" cy="112953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AD92A9-EBCE-46F1-A3E1-FA008D1326B2}">
      <dsp:nvSpPr>
        <dsp:cNvPr id="0" name=""/>
        <dsp:cNvSpPr/>
      </dsp:nvSpPr>
      <dsp:spPr>
        <a:xfrm>
          <a:off x="4545806" y="4193024"/>
          <a:ext cx="1778793" cy="1129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/>
              <a:cs typeface="Times New Roman"/>
            </a:rPr>
            <a:t>Ø</a:t>
          </a:r>
          <a:endParaRPr lang="en-US" sz="3600" kern="1200" dirty="0"/>
        </a:p>
      </dsp:txBody>
      <dsp:txXfrm>
        <a:off x="4545806" y="4193024"/>
        <a:ext cx="1778793" cy="11295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9DEB6-814E-4F15-AD7E-D67D3369E76E}">
      <dsp:nvSpPr>
        <dsp:cNvPr id="0" name=""/>
        <dsp:cNvSpPr/>
      </dsp:nvSpPr>
      <dsp:spPr>
        <a:xfrm>
          <a:off x="4050506" y="3476583"/>
          <a:ext cx="1060846" cy="50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051"/>
              </a:lnTo>
              <a:lnTo>
                <a:pt x="1060846" y="344051"/>
              </a:lnTo>
              <a:lnTo>
                <a:pt x="1060846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A59F7-A5B4-4F8F-8AAE-ED9C36D9C826}">
      <dsp:nvSpPr>
        <dsp:cNvPr id="0" name=""/>
        <dsp:cNvSpPr/>
      </dsp:nvSpPr>
      <dsp:spPr>
        <a:xfrm>
          <a:off x="2989659" y="3476583"/>
          <a:ext cx="1060846" cy="504866"/>
        </a:xfrm>
        <a:custGeom>
          <a:avLst/>
          <a:gdLst/>
          <a:ahLst/>
          <a:cxnLst/>
          <a:rect l="0" t="0" r="0" b="0"/>
          <a:pathLst>
            <a:path>
              <a:moveTo>
                <a:pt x="1060846" y="0"/>
              </a:moveTo>
              <a:lnTo>
                <a:pt x="1060846" y="344051"/>
              </a:lnTo>
              <a:lnTo>
                <a:pt x="0" y="344051"/>
              </a:lnTo>
              <a:lnTo>
                <a:pt x="0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01555-FDBB-4054-B0B1-159032B500FD}">
      <dsp:nvSpPr>
        <dsp:cNvPr id="0" name=""/>
        <dsp:cNvSpPr/>
      </dsp:nvSpPr>
      <dsp:spPr>
        <a:xfrm>
          <a:off x="2459235" y="1869400"/>
          <a:ext cx="1591270" cy="50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051"/>
              </a:lnTo>
              <a:lnTo>
                <a:pt x="1591270" y="344051"/>
              </a:lnTo>
              <a:lnTo>
                <a:pt x="1591270" y="504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3A548-BDDA-41F6-A7AF-D5B25EDD1268}">
      <dsp:nvSpPr>
        <dsp:cNvPr id="0" name=""/>
        <dsp:cNvSpPr/>
      </dsp:nvSpPr>
      <dsp:spPr>
        <a:xfrm>
          <a:off x="822245" y="3476583"/>
          <a:ext cx="91440" cy="504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8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03621-7AE2-4BE1-90F2-FA8FD815E3C0}">
      <dsp:nvSpPr>
        <dsp:cNvPr id="0" name=""/>
        <dsp:cNvSpPr/>
      </dsp:nvSpPr>
      <dsp:spPr>
        <a:xfrm>
          <a:off x="867965" y="1869400"/>
          <a:ext cx="1591270" cy="504866"/>
        </a:xfrm>
        <a:custGeom>
          <a:avLst/>
          <a:gdLst/>
          <a:ahLst/>
          <a:cxnLst/>
          <a:rect l="0" t="0" r="0" b="0"/>
          <a:pathLst>
            <a:path>
              <a:moveTo>
                <a:pt x="1591270" y="0"/>
              </a:moveTo>
              <a:lnTo>
                <a:pt x="1591270" y="344051"/>
              </a:lnTo>
              <a:lnTo>
                <a:pt x="0" y="344051"/>
              </a:lnTo>
              <a:lnTo>
                <a:pt x="0" y="504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8F618-BC4C-472C-9EAA-A95E015BFCFB}">
      <dsp:nvSpPr>
        <dsp:cNvPr id="0" name=""/>
        <dsp:cNvSpPr/>
      </dsp:nvSpPr>
      <dsp:spPr>
        <a:xfrm>
          <a:off x="1591270" y="767084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95DDF9-D18E-4381-BF80-BA37819DFB6D}">
      <dsp:nvSpPr>
        <dsp:cNvPr id="0" name=""/>
        <dsp:cNvSpPr/>
      </dsp:nvSpPr>
      <dsp:spPr>
        <a:xfrm>
          <a:off x="1784151" y="950321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Group</a:t>
          </a:r>
          <a:endParaRPr lang="en-US" sz="4100" kern="1200" dirty="0"/>
        </a:p>
      </dsp:txBody>
      <dsp:txXfrm>
        <a:off x="1784151" y="950321"/>
        <a:ext cx="1735931" cy="1102316"/>
      </dsp:txXfrm>
    </dsp:sp>
    <dsp:sp modelId="{25C11ED4-FC6B-4130-8F80-D0376DE55DE6}">
      <dsp:nvSpPr>
        <dsp:cNvPr id="0" name=""/>
        <dsp:cNvSpPr/>
      </dsp:nvSpPr>
      <dsp:spPr>
        <a:xfrm>
          <a:off x="0" y="2374267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F2C828-E942-4F2D-B6FB-9DBD4B11C11E}">
      <dsp:nvSpPr>
        <dsp:cNvPr id="0" name=""/>
        <dsp:cNvSpPr/>
      </dsp:nvSpPr>
      <dsp:spPr>
        <a:xfrm>
          <a:off x="192881" y="2557504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Yes?</a:t>
          </a:r>
          <a:endParaRPr lang="en-US" sz="4100" kern="1200" dirty="0"/>
        </a:p>
      </dsp:txBody>
      <dsp:txXfrm>
        <a:off x="192881" y="2557504"/>
        <a:ext cx="1735931" cy="1102316"/>
      </dsp:txXfrm>
    </dsp:sp>
    <dsp:sp modelId="{4B0B55C7-0CC2-478B-B5ED-B8458406EBD0}">
      <dsp:nvSpPr>
        <dsp:cNvPr id="0" name=""/>
        <dsp:cNvSpPr/>
      </dsp:nvSpPr>
      <dsp:spPr>
        <a:xfrm>
          <a:off x="0" y="3981450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50ACFC-AF16-4966-80BC-1E3E8D811BDB}">
      <dsp:nvSpPr>
        <dsp:cNvPr id="0" name=""/>
        <dsp:cNvSpPr/>
      </dsp:nvSpPr>
      <dsp:spPr>
        <a:xfrm>
          <a:off x="192881" y="4164687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Times New Roman"/>
              <a:cs typeface="Times New Roman"/>
            </a:rPr>
            <a:t>Ø</a:t>
          </a:r>
          <a:endParaRPr lang="en-US" sz="4100" kern="1200" dirty="0"/>
        </a:p>
      </dsp:txBody>
      <dsp:txXfrm>
        <a:off x="192881" y="4164687"/>
        <a:ext cx="1735931" cy="1102316"/>
      </dsp:txXfrm>
    </dsp:sp>
    <dsp:sp modelId="{C7324ADD-9D2C-4897-8A4F-D67006A89D4B}">
      <dsp:nvSpPr>
        <dsp:cNvPr id="0" name=""/>
        <dsp:cNvSpPr/>
      </dsp:nvSpPr>
      <dsp:spPr>
        <a:xfrm>
          <a:off x="3182540" y="2374267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5B1B75-E252-4848-913F-B8B52A2ECA41}">
      <dsp:nvSpPr>
        <dsp:cNvPr id="0" name=""/>
        <dsp:cNvSpPr/>
      </dsp:nvSpPr>
      <dsp:spPr>
        <a:xfrm>
          <a:off x="3375421" y="2557504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No?</a:t>
          </a:r>
          <a:endParaRPr lang="en-US" sz="4100" kern="1200" dirty="0"/>
        </a:p>
      </dsp:txBody>
      <dsp:txXfrm>
        <a:off x="3375421" y="2557504"/>
        <a:ext cx="1735931" cy="1102316"/>
      </dsp:txXfrm>
    </dsp:sp>
    <dsp:sp modelId="{4C5FC00A-1D38-4DE6-8990-D55849C8D7B8}">
      <dsp:nvSpPr>
        <dsp:cNvPr id="0" name=""/>
        <dsp:cNvSpPr/>
      </dsp:nvSpPr>
      <dsp:spPr>
        <a:xfrm>
          <a:off x="2121693" y="3981450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101752-DADD-47A2-A91D-C679A0669950}">
      <dsp:nvSpPr>
        <dsp:cNvPr id="0" name=""/>
        <dsp:cNvSpPr/>
      </dsp:nvSpPr>
      <dsp:spPr>
        <a:xfrm>
          <a:off x="2314574" y="4164687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A/An</a:t>
          </a:r>
          <a:endParaRPr lang="en-US" sz="4100" kern="1200" dirty="0"/>
        </a:p>
      </dsp:txBody>
      <dsp:txXfrm>
        <a:off x="2314574" y="4164687"/>
        <a:ext cx="1735931" cy="1102316"/>
      </dsp:txXfrm>
    </dsp:sp>
    <dsp:sp modelId="{D6746841-A130-4F1F-BD11-B8F2F55355E4}">
      <dsp:nvSpPr>
        <dsp:cNvPr id="0" name=""/>
        <dsp:cNvSpPr/>
      </dsp:nvSpPr>
      <dsp:spPr>
        <a:xfrm>
          <a:off x="4243387" y="3981450"/>
          <a:ext cx="1735931" cy="110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A1A765-7C10-4E9A-BB27-6FE706764AED}">
      <dsp:nvSpPr>
        <dsp:cNvPr id="0" name=""/>
        <dsp:cNvSpPr/>
      </dsp:nvSpPr>
      <dsp:spPr>
        <a:xfrm>
          <a:off x="4436268" y="4164687"/>
          <a:ext cx="1735931" cy="1102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The</a:t>
          </a:r>
          <a:endParaRPr lang="en-US" sz="4100" kern="1200" dirty="0"/>
        </a:p>
      </dsp:txBody>
      <dsp:txXfrm>
        <a:off x="4436268" y="4164687"/>
        <a:ext cx="1735931" cy="1102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7453-FF7B-41E9-9D71-1611E2577A0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9802-1977-431C-801D-E4870A061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Is it countable?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Is it specific?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Is it a group of things?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381000"/>
          <a:ext cx="61722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81800"/>
            <a:ext cx="6172200" cy="1524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6324600" cy="603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239000"/>
            <a:ext cx="6172200" cy="1524000"/>
          </a:xfrm>
        </p:spPr>
        <p:txBody>
          <a:bodyPr/>
          <a:lstStyle/>
          <a:p>
            <a:r>
              <a:rPr lang="en-US" dirty="0" smtClean="0"/>
              <a:t>Milk, geese, make-up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6172200" cy="603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tiger escaped from the zoo.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tiger escaped from the zoo.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Tigers escaped from the zoo.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3 Questions</vt:lpstr>
      <vt:lpstr>Slide 2</vt:lpstr>
      <vt:lpstr>Slide 3</vt:lpstr>
      <vt:lpstr>Slide 4</vt:lpstr>
      <vt:lpstr>Milk, geese, make-up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youngmeeyam</dc:creator>
  <cp:lastModifiedBy>youngmeeyam</cp:lastModifiedBy>
  <cp:revision>19</cp:revision>
  <dcterms:created xsi:type="dcterms:W3CDTF">2014-07-14T23:40:41Z</dcterms:created>
  <dcterms:modified xsi:type="dcterms:W3CDTF">2014-07-15T02:42:38Z</dcterms:modified>
</cp:coreProperties>
</file>